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9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5C5C5C"/>
    <a:srgbClr val="373737"/>
    <a:srgbClr val="2D9A39"/>
    <a:srgbClr val="B2BECF"/>
    <a:srgbClr val="0B1922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1968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19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418867"/>
            <a:ext cx="9144000" cy="1952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76747" y="5028703"/>
            <a:ext cx="4586713" cy="535665"/>
          </a:xfrm>
        </p:spPr>
        <p:txBody>
          <a:bodyPr>
            <a:noAutofit/>
          </a:bodyPr>
          <a:lstStyle>
            <a:lvl1pPr>
              <a:defRPr sz="2400">
                <a:solidFill>
                  <a:srgbClr val="0B192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6748" y="5554035"/>
            <a:ext cx="4586714" cy="305196"/>
          </a:xfr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rgbClr val="5C5C5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1946" y="6356350"/>
            <a:ext cx="1336577" cy="365125"/>
          </a:xfrm>
          <a:prstGeom prst="rect">
            <a:avLst/>
          </a:prstGeom>
        </p:spPr>
        <p:txBody>
          <a:bodyPr/>
          <a:lstStyle/>
          <a:p>
            <a:fld id="{3DAE9147-20C1-484E-B44F-53363130FB6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42544" y="6356350"/>
            <a:ext cx="58526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28620" y="6356350"/>
            <a:ext cx="1158180" cy="365125"/>
          </a:xfrm>
          <a:prstGeom prst="rect">
            <a:avLst/>
          </a:prstGeom>
        </p:spPr>
        <p:txBody>
          <a:bodyPr/>
          <a:lstStyle/>
          <a:p>
            <a:fld id="{8C2B4D4F-8F31-D14F-9288-E3253D6833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800584"/>
            <a:ext cx="9144000" cy="57416"/>
          </a:xfrm>
          <a:prstGeom prst="rect">
            <a:avLst/>
          </a:prstGeom>
          <a:solidFill>
            <a:srgbClr val="2D9A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marca-dagua1-1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108700" y="2056667"/>
            <a:ext cx="3035300" cy="2362200"/>
          </a:xfrm>
          <a:prstGeom prst="rect">
            <a:avLst/>
          </a:prstGeom>
        </p:spPr>
      </p:pic>
      <p:pic>
        <p:nvPicPr>
          <p:cNvPr id="8" name="Picture 7" descr="PPGCC_principa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-26184" y="4540844"/>
            <a:ext cx="4330700" cy="181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4722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1946" y="6356350"/>
            <a:ext cx="1336577" cy="365125"/>
          </a:xfrm>
          <a:prstGeom prst="rect">
            <a:avLst/>
          </a:prstGeom>
        </p:spPr>
        <p:txBody>
          <a:bodyPr/>
          <a:lstStyle/>
          <a:p>
            <a:fld id="{3DAE9147-20C1-484E-B44F-53363130FB6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42544" y="6356350"/>
            <a:ext cx="58526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28620" y="6356350"/>
            <a:ext cx="1158180" cy="365125"/>
          </a:xfrm>
          <a:prstGeom prst="rect">
            <a:avLst/>
          </a:prstGeom>
        </p:spPr>
        <p:txBody>
          <a:bodyPr/>
          <a:lstStyle/>
          <a:p>
            <a:fld id="{8C2B4D4F-8F31-D14F-9288-E3253D6833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6692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1946" y="6356350"/>
            <a:ext cx="1336577" cy="365125"/>
          </a:xfrm>
          <a:prstGeom prst="rect">
            <a:avLst/>
          </a:prstGeom>
        </p:spPr>
        <p:txBody>
          <a:bodyPr/>
          <a:lstStyle/>
          <a:p>
            <a:fld id="{3DAE9147-20C1-484E-B44F-53363130FB6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42544" y="6356350"/>
            <a:ext cx="58526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28620" y="6356350"/>
            <a:ext cx="1158180" cy="365125"/>
          </a:xfrm>
          <a:prstGeom prst="rect">
            <a:avLst/>
          </a:prstGeom>
        </p:spPr>
        <p:txBody>
          <a:bodyPr/>
          <a:lstStyle/>
          <a:p>
            <a:fld id="{8C2B4D4F-8F31-D14F-9288-E3253D6833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05368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1946" y="6356350"/>
            <a:ext cx="1336577" cy="365125"/>
          </a:xfrm>
          <a:prstGeom prst="rect">
            <a:avLst/>
          </a:prstGeom>
        </p:spPr>
        <p:txBody>
          <a:bodyPr/>
          <a:lstStyle/>
          <a:p>
            <a:fld id="{3DAE9147-20C1-484E-B44F-53363130FB6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42544" y="6356350"/>
            <a:ext cx="58526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28620" y="6356350"/>
            <a:ext cx="1158180" cy="365125"/>
          </a:xfrm>
          <a:prstGeom prst="rect">
            <a:avLst/>
          </a:prstGeom>
        </p:spPr>
        <p:txBody>
          <a:bodyPr/>
          <a:lstStyle/>
          <a:p>
            <a:fld id="{8C2B4D4F-8F31-D14F-9288-E3253D6833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87355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B192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418867"/>
            <a:ext cx="9144000" cy="1952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1946" y="6356350"/>
            <a:ext cx="1336577" cy="365125"/>
          </a:xfrm>
          <a:prstGeom prst="rect">
            <a:avLst/>
          </a:prstGeom>
        </p:spPr>
        <p:txBody>
          <a:bodyPr/>
          <a:lstStyle/>
          <a:p>
            <a:fld id="{3DAE9147-20C1-484E-B44F-53363130FB6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42544" y="6356350"/>
            <a:ext cx="58526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28620" y="6356350"/>
            <a:ext cx="1158180" cy="365125"/>
          </a:xfrm>
          <a:prstGeom prst="rect">
            <a:avLst/>
          </a:prstGeom>
        </p:spPr>
        <p:txBody>
          <a:bodyPr/>
          <a:lstStyle/>
          <a:p>
            <a:fld id="{8C2B4D4F-8F31-D14F-9288-E3253D6833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800584"/>
            <a:ext cx="9144000" cy="57416"/>
          </a:xfrm>
          <a:prstGeom prst="rect">
            <a:avLst/>
          </a:prstGeom>
          <a:solidFill>
            <a:srgbClr val="2D9A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marca-dagua1-1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108700" y="2056667"/>
            <a:ext cx="3035300" cy="2362200"/>
          </a:xfrm>
          <a:prstGeom prst="rect">
            <a:avLst/>
          </a:prstGeom>
        </p:spPr>
      </p:pic>
      <p:pic>
        <p:nvPicPr>
          <p:cNvPr id="15" name="Picture 14" descr="PPGCC_assinatura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238250" y="4536713"/>
            <a:ext cx="6667500" cy="181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8519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1946" y="6356350"/>
            <a:ext cx="1336577" cy="365125"/>
          </a:xfrm>
          <a:prstGeom prst="rect">
            <a:avLst/>
          </a:prstGeom>
        </p:spPr>
        <p:txBody>
          <a:bodyPr/>
          <a:lstStyle/>
          <a:p>
            <a:fld id="{3DAE9147-20C1-484E-B44F-53363130FB6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42544" y="6356350"/>
            <a:ext cx="58526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28620" y="6356350"/>
            <a:ext cx="1158180" cy="365125"/>
          </a:xfrm>
          <a:prstGeom prst="rect">
            <a:avLst/>
          </a:prstGeom>
        </p:spPr>
        <p:txBody>
          <a:bodyPr/>
          <a:lstStyle/>
          <a:p>
            <a:fld id="{8C2B4D4F-8F31-D14F-9288-E3253D6833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4317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1946" y="6356350"/>
            <a:ext cx="1336577" cy="365125"/>
          </a:xfrm>
          <a:prstGeom prst="rect">
            <a:avLst/>
          </a:prstGeom>
        </p:spPr>
        <p:txBody>
          <a:bodyPr/>
          <a:lstStyle/>
          <a:p>
            <a:fld id="{3DAE9147-20C1-484E-B44F-53363130FB6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42544" y="6356350"/>
            <a:ext cx="58526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28620" y="6356350"/>
            <a:ext cx="1158180" cy="365125"/>
          </a:xfrm>
          <a:prstGeom prst="rect">
            <a:avLst/>
          </a:prstGeom>
        </p:spPr>
        <p:txBody>
          <a:bodyPr/>
          <a:lstStyle/>
          <a:p>
            <a:fld id="{8C2B4D4F-8F31-D14F-9288-E3253D6833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36121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1946" y="6356350"/>
            <a:ext cx="1336577" cy="365125"/>
          </a:xfrm>
          <a:prstGeom prst="rect">
            <a:avLst/>
          </a:prstGeom>
        </p:spPr>
        <p:txBody>
          <a:bodyPr/>
          <a:lstStyle/>
          <a:p>
            <a:fld id="{3DAE9147-20C1-484E-B44F-53363130FB6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42544" y="6356350"/>
            <a:ext cx="58526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28620" y="6356350"/>
            <a:ext cx="1158180" cy="365125"/>
          </a:xfrm>
          <a:prstGeom prst="rect">
            <a:avLst/>
          </a:prstGeom>
        </p:spPr>
        <p:txBody>
          <a:bodyPr/>
          <a:lstStyle/>
          <a:p>
            <a:fld id="{8C2B4D4F-8F31-D14F-9288-E3253D6833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535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61946" y="6356350"/>
            <a:ext cx="1336577" cy="365125"/>
          </a:xfrm>
          <a:prstGeom prst="rect">
            <a:avLst/>
          </a:prstGeom>
        </p:spPr>
        <p:txBody>
          <a:bodyPr/>
          <a:lstStyle/>
          <a:p>
            <a:fld id="{3DAE9147-20C1-484E-B44F-53363130FB6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042544" y="6356350"/>
            <a:ext cx="58526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28620" y="6356350"/>
            <a:ext cx="1158180" cy="365125"/>
          </a:xfrm>
          <a:prstGeom prst="rect">
            <a:avLst/>
          </a:prstGeom>
        </p:spPr>
        <p:txBody>
          <a:bodyPr/>
          <a:lstStyle/>
          <a:p>
            <a:fld id="{8C2B4D4F-8F31-D14F-9288-E3253D6833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63891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61946" y="6356350"/>
            <a:ext cx="1336577" cy="365125"/>
          </a:xfrm>
          <a:prstGeom prst="rect">
            <a:avLst/>
          </a:prstGeom>
        </p:spPr>
        <p:txBody>
          <a:bodyPr/>
          <a:lstStyle/>
          <a:p>
            <a:fld id="{3DAE9147-20C1-484E-B44F-53363130FB6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042544" y="6356350"/>
            <a:ext cx="58526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28620" y="6356350"/>
            <a:ext cx="1158180" cy="365125"/>
          </a:xfrm>
          <a:prstGeom prst="rect">
            <a:avLst/>
          </a:prstGeom>
        </p:spPr>
        <p:txBody>
          <a:bodyPr/>
          <a:lstStyle/>
          <a:p>
            <a:fld id="{8C2B4D4F-8F31-D14F-9288-E3253D6833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0382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61946" y="6356350"/>
            <a:ext cx="1336577" cy="365125"/>
          </a:xfrm>
          <a:prstGeom prst="rect">
            <a:avLst/>
          </a:prstGeom>
        </p:spPr>
        <p:txBody>
          <a:bodyPr/>
          <a:lstStyle/>
          <a:p>
            <a:fld id="{3DAE9147-20C1-484E-B44F-53363130FB6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042544" y="6356350"/>
            <a:ext cx="58526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28620" y="6356350"/>
            <a:ext cx="1158180" cy="365125"/>
          </a:xfrm>
          <a:prstGeom prst="rect">
            <a:avLst/>
          </a:prstGeom>
        </p:spPr>
        <p:txBody>
          <a:bodyPr/>
          <a:lstStyle/>
          <a:p>
            <a:fld id="{8C2B4D4F-8F31-D14F-9288-E3253D6833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32150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1946" y="6356350"/>
            <a:ext cx="1336577" cy="365125"/>
          </a:xfrm>
          <a:prstGeom prst="rect">
            <a:avLst/>
          </a:prstGeom>
        </p:spPr>
        <p:txBody>
          <a:bodyPr/>
          <a:lstStyle/>
          <a:p>
            <a:fld id="{3DAE9147-20C1-484E-B44F-53363130FB6F}" type="datetimeFigureOut">
              <a:rPr lang="en-US" smtClean="0"/>
              <a:pPr/>
              <a:t>8/6/15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42544" y="6356350"/>
            <a:ext cx="585268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28620" y="6356350"/>
            <a:ext cx="1158180" cy="365125"/>
          </a:xfrm>
          <a:prstGeom prst="rect">
            <a:avLst/>
          </a:prstGeom>
        </p:spPr>
        <p:txBody>
          <a:bodyPr/>
          <a:lstStyle/>
          <a:p>
            <a:fld id="{8C2B4D4F-8F31-D14F-9288-E3253D6833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6818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B19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391450"/>
            <a:ext cx="9144000" cy="48403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PPGCC_logoPrincipal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50081" y="6186560"/>
            <a:ext cx="1699504" cy="7075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1946" y="2481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804546"/>
            <a:ext cx="9144000" cy="57416"/>
          </a:xfrm>
          <a:prstGeom prst="rect">
            <a:avLst/>
          </a:prstGeom>
          <a:solidFill>
            <a:srgbClr val="2D9A3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marca-dagua2-15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8469821" y="6262909"/>
            <a:ext cx="669636" cy="565727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1662842" y="6403894"/>
            <a:ext cx="67938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400" dirty="0" smtClean="0">
                <a:solidFill>
                  <a:srgbClr val="B2BECF"/>
                </a:solidFill>
              </a:rPr>
              <a:t>Universidade </a:t>
            </a:r>
            <a:r>
              <a:rPr lang="pt-BR" sz="1400" dirty="0" smtClean="0">
                <a:solidFill>
                  <a:srgbClr val="B2BECF"/>
                </a:solidFill>
              </a:rPr>
              <a:t>Federal do Piauí</a:t>
            </a:r>
            <a:endParaRPr lang="en-US" sz="1400" dirty="0" smtClean="0">
              <a:solidFill>
                <a:srgbClr val="B2BEC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7190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Proxima Nova Semibold"/>
          <a:ea typeface="+mj-ea"/>
          <a:cs typeface="Proxima Nova Semi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rgbClr val="0B1922"/>
          </a:solidFill>
          <a:latin typeface="Proxima Nova Regular"/>
          <a:ea typeface="+mn-ea"/>
          <a:cs typeface="Proxima Nova Regular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rgbClr val="0B1922"/>
          </a:solidFill>
          <a:latin typeface="Proxima Nova Regular"/>
          <a:ea typeface="+mn-ea"/>
          <a:cs typeface="Proxima Nova Regular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rgbClr val="0B1922"/>
          </a:solidFill>
          <a:latin typeface="Proxima Nova Regular"/>
          <a:ea typeface="+mn-ea"/>
          <a:cs typeface="Proxima Nova Regular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rgbClr val="0B1922"/>
          </a:solidFill>
          <a:latin typeface="Proxima Nova Regular"/>
          <a:ea typeface="+mn-ea"/>
          <a:cs typeface="Proxima Nova Regular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rgbClr val="0B1922"/>
          </a:solidFill>
          <a:latin typeface="Proxima Nova Regular"/>
          <a:ea typeface="+mn-ea"/>
          <a:cs typeface="Proxima Nova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286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2973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de </a:t>
            </a:r>
            <a:r>
              <a:rPr lang="en-US" dirty="0" err="1" smtClean="0"/>
              <a:t>Teste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51032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</Words>
  <Application>Microsoft Macintosh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de Teste</vt:lpstr>
    </vt:vector>
  </TitlesOfParts>
  <Company>myself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wansoul</dc:creator>
  <cp:lastModifiedBy>Andre Soares</cp:lastModifiedBy>
  <cp:revision>9</cp:revision>
  <dcterms:created xsi:type="dcterms:W3CDTF">2015-08-06T14:25:32Z</dcterms:created>
  <dcterms:modified xsi:type="dcterms:W3CDTF">2015-08-06T14:33:13Z</dcterms:modified>
</cp:coreProperties>
</file>