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64" r:id="rId4"/>
    <p:sldId id="262" r:id="rId5"/>
    <p:sldId id="323" r:id="rId6"/>
    <p:sldId id="341" r:id="rId7"/>
    <p:sldId id="324" r:id="rId8"/>
    <p:sldId id="330" r:id="rId9"/>
    <p:sldId id="285" r:id="rId10"/>
    <p:sldId id="287" r:id="rId11"/>
    <p:sldId id="288" r:id="rId12"/>
    <p:sldId id="289" r:id="rId13"/>
    <p:sldId id="342" r:id="rId14"/>
    <p:sldId id="340" r:id="rId15"/>
    <p:sldId id="270" r:id="rId17"/>
    <p:sldId id="345" r:id="rId18"/>
    <p:sldId id="272" r:id="rId19"/>
    <p:sldId id="335" r:id="rId20"/>
    <p:sldId id="278" r:id="rId21"/>
    <p:sldId id="296" r:id="rId22"/>
    <p:sldId id="298" r:id="rId23"/>
    <p:sldId id="299" r:id="rId24"/>
    <p:sldId id="344" r:id="rId25"/>
    <p:sldId id="321" r:id="rId26"/>
    <p:sldId id="26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2"/>
          <c:dPt>
            <c:idx val="0"/>
            <c:bubble3D val="0"/>
            <c:spPr>
              <a:solidFill>
                <a:srgbClr val="BA8BDD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Pt>
            <c:idx val="2"/>
            <c:bubble3D val="0"/>
            <c:spPr>
              <a:solidFill>
                <a:srgbClr val="0D6FFF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PRIMÁRIO</c:v>
                </c:pt>
                <c:pt idx="1">
                  <c:v>SECUNDÁRIO</c:v>
                </c:pt>
                <c:pt idx="2">
                  <c:v>TERCIÁRIO</c:v>
                </c:pt>
                <c:pt idx="3">
                  <c:v>OUTROS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</c:v>
                </c:pt>
                <c:pt idx="1">
                  <c:v>17.4</c:v>
                </c:pt>
                <c:pt idx="2">
                  <c:v>66.7</c:v>
                </c:pt>
                <c:pt idx="3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pt-BR" sz="1800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E0B66-7413-4B2F-874F-B894FC54F3E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FAE0A45-4B85-4430-A058-195399219EE7}">
      <dgm:prSet phldrT="[Texto]" custT="1"/>
      <dgm:spPr>
        <a:solidFill>
          <a:srgbClr val="FFFF00"/>
        </a:solidFill>
      </dgm:spPr>
      <dgm:t>
        <a:bodyPr/>
        <a:lstStyle/>
        <a:p>
          <a:pPr algn="l"/>
          <a:r>
            <a:rPr lang="pt-B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Lócus da Pesquisa</a:t>
          </a:r>
          <a:endParaRPr lang="pt-BR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5AA59-8C17-4839-96D7-5015DD8F3D04}" cxnId="{04AC69A1-19AB-42CE-A7BF-E261D80E19A4}" type="parTrans">
      <dgm:prSet/>
      <dgm:spPr/>
      <dgm:t>
        <a:bodyPr/>
        <a:lstStyle/>
        <a:p>
          <a:endParaRPr lang="pt-BR"/>
        </a:p>
      </dgm:t>
    </dgm:pt>
    <dgm:pt modelId="{78A56B39-B14C-4827-96D8-2F941F399618}" cxnId="{04AC69A1-19AB-42CE-A7BF-E261D80E19A4}" type="sibTrans">
      <dgm:prSet/>
      <dgm:spPr/>
      <dgm:t>
        <a:bodyPr/>
        <a:lstStyle/>
        <a:p>
          <a:endParaRPr lang="pt-BR"/>
        </a:p>
      </dgm:t>
    </dgm:pt>
    <dgm:pt modelId="{63D388FC-FC58-4390-8362-2B165385AED4}">
      <dgm:prSet phldrT="[Texto]" custT="1"/>
      <dgm:spPr>
        <a:solidFill>
          <a:srgbClr val="FFFF00"/>
        </a:solidFill>
      </dgm:spPr>
      <dgm:t>
        <a:bodyPr/>
        <a:lstStyle/>
        <a:p>
          <a:pPr algn="just"/>
          <a:r>
            <a:rPr lang="pt-BR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XXXXXXXXXXXXXXXXX de Teresina-PI</a:t>
          </a:r>
          <a:endParaRPr lang="pt-BR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CD239-CB33-4C5E-B709-3E317BFD243C}" cxnId="{9150EC70-D3EF-49C6-A5A8-8150DB7CC02A}" type="parTrans">
      <dgm:prSet/>
      <dgm:spPr/>
      <dgm:t>
        <a:bodyPr/>
        <a:lstStyle/>
        <a:p>
          <a:endParaRPr lang="pt-BR"/>
        </a:p>
      </dgm:t>
    </dgm:pt>
    <dgm:pt modelId="{4A1DC092-9685-43E2-810B-158F76B67274}" cxnId="{9150EC70-D3EF-49C6-A5A8-8150DB7CC02A}" type="sibTrans">
      <dgm:prSet/>
      <dgm:spPr/>
      <dgm:t>
        <a:bodyPr/>
        <a:lstStyle/>
        <a:p>
          <a:endParaRPr lang="pt-BR"/>
        </a:p>
      </dgm:t>
    </dgm:pt>
    <dgm:pt modelId="{8F2928EB-5CA4-4F8A-BC23-ACA8A4A2C634}">
      <dgm:prSet phldrT="[Texto]" custT="1"/>
      <dgm:spPr>
        <a:solidFill>
          <a:srgbClr val="96D69E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Sujeitos participantes</a:t>
          </a:r>
          <a:endParaRPr lang="pt-BR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3B8C4-F8EB-4ED4-AD3A-C79ECD1756FD}" cxnId="{0DD14224-70CE-4E2A-8540-048B86A2A9EA}" type="parTrans">
      <dgm:prSet/>
      <dgm:spPr/>
      <dgm:t>
        <a:bodyPr/>
        <a:lstStyle/>
        <a:p>
          <a:endParaRPr lang="pt-BR"/>
        </a:p>
      </dgm:t>
    </dgm:pt>
    <dgm:pt modelId="{182B1A2F-90DD-4875-9DA1-03F4F2C1C3A3}" cxnId="{0DD14224-70CE-4E2A-8540-048B86A2A9EA}" type="sibTrans">
      <dgm:prSet/>
      <dgm:spPr/>
      <dgm:t>
        <a:bodyPr/>
        <a:lstStyle/>
        <a:p>
          <a:endParaRPr lang="pt-BR"/>
        </a:p>
      </dgm:t>
    </dgm:pt>
    <dgm:pt modelId="{F047462B-4B87-43AD-9747-B9056EF7BE03}">
      <dgm:prSet phldrT="[Texto]" custT="1"/>
      <dgm:spPr/>
      <dgm:t>
        <a:bodyPr/>
        <a:lstStyle/>
        <a:p>
          <a:r>
            <a:rPr lang="pt-BR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XXXXXXXXXXXXXXXX</a:t>
          </a:r>
          <a:endParaRPr lang="pt-BR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035D76-B0AF-41E6-9D5F-F4B8FF318DE9}" cxnId="{4122B0A6-9296-4B6B-BD76-AAE72125D156}" type="parTrans">
      <dgm:prSet/>
      <dgm:spPr/>
      <dgm:t>
        <a:bodyPr/>
        <a:lstStyle/>
        <a:p>
          <a:endParaRPr lang="pt-BR"/>
        </a:p>
      </dgm:t>
    </dgm:pt>
    <dgm:pt modelId="{02E83B24-04BC-4EA5-84E1-372484E1C7F9}" cxnId="{4122B0A6-9296-4B6B-BD76-AAE72125D156}" type="sibTrans">
      <dgm:prSet/>
      <dgm:spPr/>
      <dgm:t>
        <a:bodyPr/>
        <a:lstStyle/>
        <a:p>
          <a:endParaRPr lang="pt-BR"/>
        </a:p>
      </dgm:t>
    </dgm:pt>
    <dgm:pt modelId="{9E1135DE-F40F-490C-8251-B99B74B5CA6E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endParaRPr lang="pt-BR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pt-BR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pt-B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Período</a:t>
          </a:r>
        </a:p>
        <a:p>
          <a:pPr algn="just"/>
          <a:r>
            <a:rPr lang="pt-BR" sz="3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pt-BR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XXXXXXXXXXXXXXX</a:t>
          </a:r>
        </a:p>
        <a:p>
          <a:pPr algn="just"/>
          <a:endParaRPr lang="pt-BR" sz="2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pt-BR" sz="2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6610E-A893-4CC5-93B8-C01D7CC03B84}" cxnId="{A9510868-8470-4380-A762-37B8EF2B184D}" type="parTrans">
      <dgm:prSet/>
      <dgm:spPr/>
      <dgm:t>
        <a:bodyPr/>
        <a:lstStyle/>
        <a:p>
          <a:endParaRPr lang="pt-BR"/>
        </a:p>
      </dgm:t>
    </dgm:pt>
    <dgm:pt modelId="{B1134396-1A8E-4644-837C-FAA0F68153EF}" cxnId="{A9510868-8470-4380-A762-37B8EF2B184D}" type="sibTrans">
      <dgm:prSet/>
      <dgm:spPr/>
      <dgm:t>
        <a:bodyPr/>
        <a:lstStyle/>
        <a:p>
          <a:endParaRPr lang="pt-BR"/>
        </a:p>
      </dgm:t>
    </dgm:pt>
    <dgm:pt modelId="{2C4CECF6-ECFC-4C26-9A89-4E1A1C24C6A2}" type="pres">
      <dgm:prSet presAssocID="{D6FE0B66-7413-4B2F-874F-B894FC54F3E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E7106B3-1DA6-4FAB-A82F-9D529A0089EA}" type="pres">
      <dgm:prSet presAssocID="{D6FE0B66-7413-4B2F-874F-B894FC54F3EA}" presName="dummyMaxCanvas" presStyleCnt="0">
        <dgm:presLayoutVars/>
      </dgm:prSet>
      <dgm:spPr/>
    </dgm:pt>
    <dgm:pt modelId="{102ED60E-CB08-4467-8A22-E72FD9DFD3AF}" type="pres">
      <dgm:prSet presAssocID="{D6FE0B66-7413-4B2F-874F-B894FC54F3EA}" presName="ThreeNodes_1" presStyleLbl="node1" presStyleIdx="0" presStyleCnt="3" custScaleY="1099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C90604-45E1-4EA2-AE09-6144D6F1A5F9}" type="pres">
      <dgm:prSet presAssocID="{D6FE0B66-7413-4B2F-874F-B894FC54F3E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361D6D-B48A-4FFC-B9E9-B1F6C090BD3E}" type="pres">
      <dgm:prSet presAssocID="{D6FE0B66-7413-4B2F-874F-B894FC54F3EA}" presName="ThreeNodes_3" presStyleLbl="node1" presStyleIdx="2" presStyleCnt="3" custScaleY="1212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AEAE7B-8C8F-4601-AD99-13268D55ECE0}" type="pres">
      <dgm:prSet presAssocID="{D6FE0B66-7413-4B2F-874F-B894FC54F3E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87E694-185F-4D37-A16A-B8F6030D1479}" type="pres">
      <dgm:prSet presAssocID="{D6FE0B66-7413-4B2F-874F-B894FC54F3E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5B2F11-A220-4012-9C6A-2FDDDC738A7A}" type="pres">
      <dgm:prSet presAssocID="{D6FE0B66-7413-4B2F-874F-B894FC54F3E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957D2A-98AE-4F5D-AC44-6669C2AA7BA7}" type="pres">
      <dgm:prSet presAssocID="{D6FE0B66-7413-4B2F-874F-B894FC54F3E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722587-E227-4B13-8081-31FB85794788}" type="pres">
      <dgm:prSet presAssocID="{D6FE0B66-7413-4B2F-874F-B894FC54F3E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50EC70-D3EF-49C6-A5A8-8150DB7CC02A}" srcId="{7FAE0A45-4B85-4430-A058-195399219EE7}" destId="{63D388FC-FC58-4390-8362-2B165385AED4}" srcOrd="0" destOrd="0" parTransId="{4B2CD239-CB33-4C5E-B709-3E317BFD243C}" sibTransId="{4A1DC092-9685-43E2-810B-158F76B67274}"/>
    <dgm:cxn modelId="{A9510868-8470-4380-A762-37B8EF2B184D}" srcId="{D6FE0B66-7413-4B2F-874F-B894FC54F3EA}" destId="{9E1135DE-F40F-490C-8251-B99B74B5CA6E}" srcOrd="2" destOrd="0" parTransId="{8756610E-A893-4CC5-93B8-C01D7CC03B84}" sibTransId="{B1134396-1A8E-4644-837C-FAA0F68153EF}"/>
    <dgm:cxn modelId="{52B2F0E0-2151-4C35-8096-A4425D41785A}" type="presOf" srcId="{7FAE0A45-4B85-4430-A058-195399219EE7}" destId="{185B2F11-A220-4012-9C6A-2FDDDC738A7A}" srcOrd="1" destOrd="0" presId="urn:microsoft.com/office/officeart/2005/8/layout/vProcess5"/>
    <dgm:cxn modelId="{8F6FE59B-2369-4A4F-A40B-B2F3865113AF}" type="presOf" srcId="{D6FE0B66-7413-4B2F-874F-B894FC54F3EA}" destId="{2C4CECF6-ECFC-4C26-9A89-4E1A1C24C6A2}" srcOrd="0" destOrd="0" presId="urn:microsoft.com/office/officeart/2005/8/layout/vProcess5"/>
    <dgm:cxn modelId="{D8452B06-831C-4E4C-95AE-1C3340941738}" type="presOf" srcId="{7FAE0A45-4B85-4430-A058-195399219EE7}" destId="{102ED60E-CB08-4467-8A22-E72FD9DFD3AF}" srcOrd="0" destOrd="0" presId="urn:microsoft.com/office/officeart/2005/8/layout/vProcess5"/>
    <dgm:cxn modelId="{4122B0A6-9296-4B6B-BD76-AAE72125D156}" srcId="{8F2928EB-5CA4-4F8A-BC23-ACA8A4A2C634}" destId="{F047462B-4B87-43AD-9747-B9056EF7BE03}" srcOrd="0" destOrd="0" parTransId="{5E035D76-B0AF-41E6-9D5F-F4B8FF318DE9}" sibTransId="{02E83B24-04BC-4EA5-84E1-372484E1C7F9}"/>
    <dgm:cxn modelId="{141BA53D-E3ED-4E39-A32A-F5750231E4E4}" type="presOf" srcId="{182B1A2F-90DD-4875-9DA1-03F4F2C1C3A3}" destId="{5C87E694-185F-4D37-A16A-B8F6030D1479}" srcOrd="0" destOrd="0" presId="urn:microsoft.com/office/officeart/2005/8/layout/vProcess5"/>
    <dgm:cxn modelId="{D3E3A5FE-E79E-4C3A-A503-216970BD3D44}" type="presOf" srcId="{8F2928EB-5CA4-4F8A-BC23-ACA8A4A2C634}" destId="{30957D2A-98AE-4F5D-AC44-6669C2AA7BA7}" srcOrd="1" destOrd="0" presId="urn:microsoft.com/office/officeart/2005/8/layout/vProcess5"/>
    <dgm:cxn modelId="{F64171B2-AFC8-4F41-B394-0156A1AD9AA2}" type="presOf" srcId="{F047462B-4B87-43AD-9747-B9056EF7BE03}" destId="{30957D2A-98AE-4F5D-AC44-6669C2AA7BA7}" srcOrd="1" destOrd="1" presId="urn:microsoft.com/office/officeart/2005/8/layout/vProcess5"/>
    <dgm:cxn modelId="{982DF8C9-534C-41BE-BC16-E80F5F9C82C1}" type="presOf" srcId="{8F2928EB-5CA4-4F8A-BC23-ACA8A4A2C634}" destId="{E2C90604-45E1-4EA2-AE09-6144D6F1A5F9}" srcOrd="0" destOrd="0" presId="urn:microsoft.com/office/officeart/2005/8/layout/vProcess5"/>
    <dgm:cxn modelId="{2F15571E-FDB3-4D27-B441-611C3A0EA684}" type="presOf" srcId="{9E1135DE-F40F-490C-8251-B99B74B5CA6E}" destId="{08361D6D-B48A-4FFC-B9E9-B1F6C090BD3E}" srcOrd="0" destOrd="0" presId="urn:microsoft.com/office/officeart/2005/8/layout/vProcess5"/>
    <dgm:cxn modelId="{C38566FC-27E0-42D8-91EF-89E65DD9CD5F}" type="presOf" srcId="{63D388FC-FC58-4390-8362-2B165385AED4}" destId="{102ED60E-CB08-4467-8A22-E72FD9DFD3AF}" srcOrd="0" destOrd="1" presId="urn:microsoft.com/office/officeart/2005/8/layout/vProcess5"/>
    <dgm:cxn modelId="{6EC70F94-ADF0-4335-BCDB-20B5D348D44D}" type="presOf" srcId="{78A56B39-B14C-4827-96D8-2F941F399618}" destId="{8FAEAE7B-8C8F-4601-AD99-13268D55ECE0}" srcOrd="0" destOrd="0" presId="urn:microsoft.com/office/officeart/2005/8/layout/vProcess5"/>
    <dgm:cxn modelId="{04AC69A1-19AB-42CE-A7BF-E261D80E19A4}" srcId="{D6FE0B66-7413-4B2F-874F-B894FC54F3EA}" destId="{7FAE0A45-4B85-4430-A058-195399219EE7}" srcOrd="0" destOrd="0" parTransId="{5645AA59-8C17-4839-96D7-5015DD8F3D04}" sibTransId="{78A56B39-B14C-4827-96D8-2F941F399618}"/>
    <dgm:cxn modelId="{3139F78C-937F-458A-8D41-2FC3DF24EF2F}" type="presOf" srcId="{63D388FC-FC58-4390-8362-2B165385AED4}" destId="{185B2F11-A220-4012-9C6A-2FDDDC738A7A}" srcOrd="1" destOrd="1" presId="urn:microsoft.com/office/officeart/2005/8/layout/vProcess5"/>
    <dgm:cxn modelId="{7B05F8D2-62DA-4365-A424-C60B1CC5AC85}" type="presOf" srcId="{9E1135DE-F40F-490C-8251-B99B74B5CA6E}" destId="{10722587-E227-4B13-8081-31FB85794788}" srcOrd="1" destOrd="0" presId="urn:microsoft.com/office/officeart/2005/8/layout/vProcess5"/>
    <dgm:cxn modelId="{0DD14224-70CE-4E2A-8540-048B86A2A9EA}" srcId="{D6FE0B66-7413-4B2F-874F-B894FC54F3EA}" destId="{8F2928EB-5CA4-4F8A-BC23-ACA8A4A2C634}" srcOrd="1" destOrd="0" parTransId="{D943B8C4-F8EB-4ED4-AD3A-C79ECD1756FD}" sibTransId="{182B1A2F-90DD-4875-9DA1-03F4F2C1C3A3}"/>
    <dgm:cxn modelId="{7AE4B127-5C11-43ED-8A6F-AB1BEE786296}" type="presOf" srcId="{F047462B-4B87-43AD-9747-B9056EF7BE03}" destId="{E2C90604-45E1-4EA2-AE09-6144D6F1A5F9}" srcOrd="0" destOrd="1" presId="urn:microsoft.com/office/officeart/2005/8/layout/vProcess5"/>
    <dgm:cxn modelId="{5F19B021-E2B7-4650-889A-C90444F3FA3D}" type="presParOf" srcId="{2C4CECF6-ECFC-4C26-9A89-4E1A1C24C6A2}" destId="{1E7106B3-1DA6-4FAB-A82F-9D529A0089EA}" srcOrd="0" destOrd="0" presId="urn:microsoft.com/office/officeart/2005/8/layout/vProcess5"/>
    <dgm:cxn modelId="{9167958A-C20E-4DCF-BF25-8E1364E5695D}" type="presParOf" srcId="{2C4CECF6-ECFC-4C26-9A89-4E1A1C24C6A2}" destId="{102ED60E-CB08-4467-8A22-E72FD9DFD3AF}" srcOrd="1" destOrd="0" presId="urn:microsoft.com/office/officeart/2005/8/layout/vProcess5"/>
    <dgm:cxn modelId="{FC34579D-DE0D-4B24-8E96-4F2D5F158697}" type="presParOf" srcId="{2C4CECF6-ECFC-4C26-9A89-4E1A1C24C6A2}" destId="{E2C90604-45E1-4EA2-AE09-6144D6F1A5F9}" srcOrd="2" destOrd="0" presId="urn:microsoft.com/office/officeart/2005/8/layout/vProcess5"/>
    <dgm:cxn modelId="{D615D495-935B-4AFD-B691-1443ED4A6830}" type="presParOf" srcId="{2C4CECF6-ECFC-4C26-9A89-4E1A1C24C6A2}" destId="{08361D6D-B48A-4FFC-B9E9-B1F6C090BD3E}" srcOrd="3" destOrd="0" presId="urn:microsoft.com/office/officeart/2005/8/layout/vProcess5"/>
    <dgm:cxn modelId="{4A8563BF-7872-4B98-B4FD-A064F950318D}" type="presParOf" srcId="{2C4CECF6-ECFC-4C26-9A89-4E1A1C24C6A2}" destId="{8FAEAE7B-8C8F-4601-AD99-13268D55ECE0}" srcOrd="4" destOrd="0" presId="urn:microsoft.com/office/officeart/2005/8/layout/vProcess5"/>
    <dgm:cxn modelId="{A52AEF53-8D32-41E4-9EB0-F8E9536CFD26}" type="presParOf" srcId="{2C4CECF6-ECFC-4C26-9A89-4E1A1C24C6A2}" destId="{5C87E694-185F-4D37-A16A-B8F6030D1479}" srcOrd="5" destOrd="0" presId="urn:microsoft.com/office/officeart/2005/8/layout/vProcess5"/>
    <dgm:cxn modelId="{4EB93298-C216-4E0E-B195-85AB13772F37}" type="presParOf" srcId="{2C4CECF6-ECFC-4C26-9A89-4E1A1C24C6A2}" destId="{185B2F11-A220-4012-9C6A-2FDDDC738A7A}" srcOrd="6" destOrd="0" presId="urn:microsoft.com/office/officeart/2005/8/layout/vProcess5"/>
    <dgm:cxn modelId="{DCED0E42-DF50-495A-B24B-8A7A7A5A75F8}" type="presParOf" srcId="{2C4CECF6-ECFC-4C26-9A89-4E1A1C24C6A2}" destId="{30957D2A-98AE-4F5D-AC44-6669C2AA7BA7}" srcOrd="7" destOrd="0" presId="urn:microsoft.com/office/officeart/2005/8/layout/vProcess5"/>
    <dgm:cxn modelId="{52C3B2C1-FF78-46C2-8DB5-F59544A30EA1}" type="presParOf" srcId="{2C4CECF6-ECFC-4C26-9A89-4E1A1C24C6A2}" destId="{10722587-E227-4B13-8081-31FB8579478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A0120-1014-4EAF-AD7A-87049E8D766D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AD3516F-4F07-4223-B9F1-75E8C6E0CBE9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PALAVRA-CHAVE </a:t>
          </a:r>
        </a:p>
        <a:p>
          <a:r>
            <a: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pt-BR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76A8C-BEAA-473E-937E-14430B8A9079}" cxnId="{EE43006B-AB74-46E9-BC14-FB5586BF32D7}" type="parTrans">
      <dgm:prSet/>
      <dgm:spPr/>
      <dgm:t>
        <a:bodyPr/>
        <a:lstStyle/>
        <a:p>
          <a:endParaRPr lang="pt-BR"/>
        </a:p>
      </dgm:t>
    </dgm:pt>
    <dgm:pt modelId="{BA090475-BAE1-47C4-ADD2-669D65242157}" cxnId="{EE43006B-AB74-46E9-BC14-FB5586BF32D7}" type="sibTrans">
      <dgm:prSet/>
      <dgm:spPr/>
      <dgm:t>
        <a:bodyPr/>
        <a:lstStyle/>
        <a:p>
          <a:endParaRPr lang="pt-BR"/>
        </a:p>
      </dgm:t>
    </dgm:pt>
    <dgm:pt modelId="{5CD07EBE-43D4-49AC-8534-4E5D48C78AE9}">
      <dgm:prSet phldrT="[Texto]" custT="1"/>
      <dgm:spPr/>
      <dgm:t>
        <a:bodyPr/>
        <a:lstStyle/>
        <a:p>
          <a:r>
            <a: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Autor  (ano)</a:t>
          </a:r>
          <a:endParaRPr lang="pt-BR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7D07E-E42E-49C6-9F04-7E26A05CE9D0}" cxnId="{2FFA2370-737A-4F8D-AB31-CE77DBB29389}" type="parTrans">
      <dgm:prSet/>
      <dgm:spPr/>
      <dgm:t>
        <a:bodyPr/>
        <a:lstStyle/>
        <a:p>
          <a:endParaRPr lang="pt-BR"/>
        </a:p>
      </dgm:t>
    </dgm:pt>
    <dgm:pt modelId="{21660AF8-BFBD-4458-BCC8-C6F9F52C3703}" cxnId="{2FFA2370-737A-4F8D-AB31-CE77DBB29389}" type="sibTrans">
      <dgm:prSet/>
      <dgm:spPr/>
      <dgm:t>
        <a:bodyPr/>
        <a:lstStyle/>
        <a:p>
          <a:endParaRPr lang="pt-BR"/>
        </a:p>
      </dgm:t>
    </dgm:pt>
    <dgm:pt modelId="{D46B963F-B65B-46AE-B9B8-374BBDB4E4A8}">
      <dgm:prSet phldrT="[Texto]" custT="1"/>
      <dgm:spPr/>
      <dgm:t>
        <a:bodyPr/>
        <a:lstStyle/>
        <a:p>
          <a:r>
            <a: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Autor  (ano)</a:t>
          </a:r>
          <a:endParaRPr lang="pt-BR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1CEF1-A9A6-4425-9D6E-408D61DA0BC3}" cxnId="{870ADC97-5F8E-466B-9FE0-2FA04106B844}" type="parTrans">
      <dgm:prSet/>
      <dgm:spPr/>
      <dgm:t>
        <a:bodyPr/>
        <a:lstStyle/>
        <a:p>
          <a:endParaRPr lang="pt-BR"/>
        </a:p>
      </dgm:t>
    </dgm:pt>
    <dgm:pt modelId="{3C661311-E077-426F-99C3-BF42225E0CF1}" cxnId="{870ADC97-5F8E-466B-9FE0-2FA04106B844}" type="sibTrans">
      <dgm:prSet/>
      <dgm:spPr/>
      <dgm:t>
        <a:bodyPr/>
        <a:lstStyle/>
        <a:p>
          <a:endParaRPr lang="pt-BR"/>
        </a:p>
      </dgm:t>
    </dgm:pt>
    <dgm:pt modelId="{14CFA33B-F71A-42DD-977D-36A08F4A4A0E}">
      <dgm:prSet phldrT="[Texto]" custT="1"/>
      <dgm:spPr>
        <a:solidFill>
          <a:srgbClr val="D2F03C"/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PALAVRA-CHAVE 2</a:t>
          </a:r>
          <a:endParaRPr lang="pt-BR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B78A5-2055-4B30-B8C8-BCB5E44B85D2}" cxnId="{83DA77DB-FF73-4908-8460-BD194DA970F3}" type="parTrans">
      <dgm:prSet/>
      <dgm:spPr/>
      <dgm:t>
        <a:bodyPr/>
        <a:lstStyle/>
        <a:p>
          <a:endParaRPr lang="pt-BR"/>
        </a:p>
      </dgm:t>
    </dgm:pt>
    <dgm:pt modelId="{76BEA532-0EF8-49F8-A74C-4003395DFF70}" cxnId="{83DA77DB-FF73-4908-8460-BD194DA970F3}" type="sibTrans">
      <dgm:prSet/>
      <dgm:spPr/>
      <dgm:t>
        <a:bodyPr/>
        <a:lstStyle/>
        <a:p>
          <a:endParaRPr lang="pt-BR"/>
        </a:p>
      </dgm:t>
    </dgm:pt>
    <dgm:pt modelId="{0A516D7B-FD8B-45EF-A921-7ED6DF9730B8}">
      <dgm:prSet phldrT="[Texto]" custT="1"/>
      <dgm:spPr/>
      <dgm:t>
        <a:bodyPr/>
        <a:lstStyle/>
        <a:p>
          <a:r>
            <a: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Autor  (ano)</a:t>
          </a:r>
          <a:endParaRPr lang="pt-BR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B9D25-45DF-4DCC-8902-C017968EC7EA}" cxnId="{22F891EA-C006-4774-BB7F-118AFB1C9E11}" type="parTrans">
      <dgm:prSet/>
      <dgm:spPr/>
      <dgm:t>
        <a:bodyPr/>
        <a:lstStyle/>
        <a:p>
          <a:endParaRPr lang="pt-BR"/>
        </a:p>
      </dgm:t>
    </dgm:pt>
    <dgm:pt modelId="{82BB7599-1B0C-4A77-A324-D84340CB2234}" cxnId="{22F891EA-C006-4774-BB7F-118AFB1C9E11}" type="sibTrans">
      <dgm:prSet/>
      <dgm:spPr/>
      <dgm:t>
        <a:bodyPr/>
        <a:lstStyle/>
        <a:p>
          <a:endParaRPr lang="pt-BR"/>
        </a:p>
      </dgm:t>
    </dgm:pt>
    <dgm:pt modelId="{DD77EB23-1225-404D-B6E1-D6FA0EE9D188}">
      <dgm:prSet phldrT="[Texto]" custT="1"/>
      <dgm:spPr>
        <a:solidFill>
          <a:srgbClr val="72C3E8"/>
        </a:solidFill>
      </dgm:spPr>
      <dgm:t>
        <a:bodyPr/>
        <a:lstStyle/>
        <a:p>
          <a:endParaRPr lang="pt-BR" sz="2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PALAVRA-CHAVE</a:t>
          </a:r>
        </a:p>
        <a:p>
          <a:r>
            <a: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endParaRPr lang="pt-BR" sz="15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7F4C0345-081A-408F-845C-9811E81F7EEE}" cxnId="{74051600-DF56-48C3-9E84-7D2E176E017C}" type="parTrans">
      <dgm:prSet/>
      <dgm:spPr/>
      <dgm:t>
        <a:bodyPr/>
        <a:lstStyle/>
        <a:p>
          <a:endParaRPr lang="pt-BR"/>
        </a:p>
      </dgm:t>
    </dgm:pt>
    <dgm:pt modelId="{F9A06F09-022E-4505-8537-D303E58D21ED}" cxnId="{74051600-DF56-48C3-9E84-7D2E176E017C}" type="sibTrans">
      <dgm:prSet/>
      <dgm:spPr/>
      <dgm:t>
        <a:bodyPr/>
        <a:lstStyle/>
        <a:p>
          <a:endParaRPr lang="pt-BR"/>
        </a:p>
      </dgm:t>
    </dgm:pt>
    <dgm:pt modelId="{48FE2218-2F44-4AB5-B1E7-23DCF7587B53}">
      <dgm:prSet phldrT="[Texto]" custT="1"/>
      <dgm:spPr>
        <a:solidFill>
          <a:srgbClr val="68C473"/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PALAVRA-CHAVE 4</a:t>
          </a:r>
          <a:endParaRPr lang="pt-BR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FD70E-C19B-406A-9891-AB160CFB6812}" cxnId="{D547F941-65BE-45D7-ACC8-2899CEA31C17}" type="parTrans">
      <dgm:prSet/>
      <dgm:spPr/>
      <dgm:t>
        <a:bodyPr/>
        <a:lstStyle/>
        <a:p>
          <a:endParaRPr lang="pt-BR"/>
        </a:p>
      </dgm:t>
    </dgm:pt>
    <dgm:pt modelId="{CEF38A77-54A4-4894-94B2-5F9AB1E435D2}" cxnId="{D547F941-65BE-45D7-ACC8-2899CEA31C17}" type="sibTrans">
      <dgm:prSet/>
      <dgm:spPr/>
      <dgm:t>
        <a:bodyPr/>
        <a:lstStyle/>
        <a:p>
          <a:endParaRPr lang="pt-BR"/>
        </a:p>
      </dgm:t>
    </dgm:pt>
    <dgm:pt modelId="{D632DC80-F1F7-4041-AF52-CF9965C7E1E4}">
      <dgm:prSet phldrT="[Texto]" custT="1"/>
      <dgm:spPr/>
      <dgm:t>
        <a:bodyPr/>
        <a:lstStyle/>
        <a:p>
          <a:r>
            <a: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Autor  (ano</a:t>
          </a:r>
          <a:endParaRPr lang="pt-BR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2FCE1-0C86-46DE-AC17-F4E7D362E9C3}" cxnId="{BE5DE54C-DD65-4F95-B31C-5871DE8548FF}" type="parTrans">
      <dgm:prSet/>
      <dgm:spPr/>
      <dgm:t>
        <a:bodyPr/>
        <a:lstStyle/>
        <a:p>
          <a:endParaRPr lang="pt-BR"/>
        </a:p>
      </dgm:t>
    </dgm:pt>
    <dgm:pt modelId="{7729FBEE-8AF3-4FF1-8683-48F0B8C87426}" cxnId="{BE5DE54C-DD65-4F95-B31C-5871DE8548FF}" type="sibTrans">
      <dgm:prSet/>
      <dgm:spPr/>
      <dgm:t>
        <a:bodyPr/>
        <a:lstStyle/>
        <a:p>
          <a:endParaRPr lang="pt-BR"/>
        </a:p>
      </dgm:t>
    </dgm:pt>
    <dgm:pt modelId="{26235C9D-2CAF-4484-B46B-268FD685F330}">
      <dgm:prSet phldrT="[Texto]" custT="1"/>
      <dgm:spPr/>
      <dgm:t>
        <a:bodyPr/>
        <a:lstStyle/>
        <a:p>
          <a:r>
            <a: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Autor  (ano</a:t>
          </a:r>
          <a:endParaRPr lang="pt-BR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ABB65E-873E-4DD4-97AD-A18B5BBD0BF5}" cxnId="{8877317A-BB4F-44CF-A4E9-C968EADAE44F}" type="parTrans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0CEABB1B-7FAB-45E6-AF82-13FD820EBC94}" cxnId="{8877317A-BB4F-44CF-A4E9-C968EADAE44F}" type="sibTrans">
      <dgm:prSet/>
      <dgm:spPr/>
      <dgm:t>
        <a:bodyPr/>
        <a:lstStyle/>
        <a:p>
          <a:endParaRPr lang="pt-BR"/>
        </a:p>
      </dgm:t>
    </dgm:pt>
    <dgm:pt modelId="{2263CC29-2B37-4867-9F92-B6CD45EE6BDC}">
      <dgm:prSet phldrT="[Texto]" custT="1"/>
      <dgm:spPr/>
      <dgm:t>
        <a:bodyPr/>
        <a:lstStyle/>
        <a:p>
          <a:r>
            <a:rPr lang="pt-B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Autor  (ano)</a:t>
          </a:r>
          <a:endParaRPr lang="pt-BR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56A76-C57C-4A95-9ED5-98D66F46D94A}" cxnId="{2A84F517-6990-45A8-9AA8-EAAC271A4628}" type="parTrans">
      <dgm:prSet/>
      <dgm:spPr/>
      <dgm:t>
        <a:bodyPr/>
        <a:lstStyle/>
        <a:p>
          <a:endParaRPr lang="pt-BR"/>
        </a:p>
      </dgm:t>
    </dgm:pt>
    <dgm:pt modelId="{8139BEFC-EA02-4F75-9614-A161192197BB}" cxnId="{2A84F517-6990-45A8-9AA8-EAAC271A4628}" type="sibTrans">
      <dgm:prSet/>
      <dgm:spPr/>
      <dgm:t>
        <a:bodyPr/>
        <a:lstStyle/>
        <a:p>
          <a:endParaRPr lang="pt-BR"/>
        </a:p>
      </dgm:t>
    </dgm:pt>
    <dgm:pt modelId="{7E394DD3-48A1-487E-8571-FD8D516E8D49}" type="pres">
      <dgm:prSet presAssocID="{273A0120-1014-4EAF-AD7A-87049E8D76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A4CF79-1FDD-465F-BA3C-03197E1EAA9B}" type="pres">
      <dgm:prSet presAssocID="{9AD3516F-4F07-4223-B9F1-75E8C6E0CBE9}" presName="vertFlow" presStyleCnt="0"/>
      <dgm:spPr/>
    </dgm:pt>
    <dgm:pt modelId="{0D51F83D-793B-4BCA-9A1D-0E4F6749C949}" type="pres">
      <dgm:prSet presAssocID="{9AD3516F-4F07-4223-B9F1-75E8C6E0CBE9}" presName="header" presStyleLbl="node1" presStyleIdx="0" presStyleCnt="4" custScaleX="111808" custScaleY="275924" custLinFactY="63993" custLinFactNeighborX="3707" custLinFactNeighborY="100000"/>
      <dgm:spPr/>
      <dgm:t>
        <a:bodyPr/>
        <a:lstStyle/>
        <a:p>
          <a:endParaRPr lang="pt-BR"/>
        </a:p>
      </dgm:t>
    </dgm:pt>
    <dgm:pt modelId="{BC7F95A7-8160-4946-A6EA-67CB467F3F30}" type="pres">
      <dgm:prSet presAssocID="{1F17D07E-E42E-49C6-9F04-7E26A05CE9D0}" presName="parTrans" presStyleLbl="sibTrans2D1" presStyleIdx="0" presStyleCnt="6" custScaleX="21817" custScaleY="225160" custLinFactNeighborX="6336" custLinFactNeighborY="53781"/>
      <dgm:spPr/>
      <dgm:t>
        <a:bodyPr/>
        <a:lstStyle/>
        <a:p>
          <a:endParaRPr lang="pt-BR"/>
        </a:p>
      </dgm:t>
    </dgm:pt>
    <dgm:pt modelId="{267FED97-73F8-4316-A2E3-85E6A21A2321}" type="pres">
      <dgm:prSet presAssocID="{5CD07EBE-43D4-49AC-8534-4E5D48C78AE9}" presName="child" presStyleLbl="alignAccFollowNode1" presStyleIdx="0" presStyleCnt="6" custScaleY="164977" custLinFactY="100000" custLinFactNeighborX="1815" custLinFactNeighborY="11397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8BF84C-EC8C-42ED-9082-96AA49ABC085}" type="pres">
      <dgm:prSet presAssocID="{21660AF8-BFBD-4458-BCC8-C6F9F52C3703}" presName="sibTrans" presStyleLbl="sibTrans2D1" presStyleIdx="1" presStyleCnt="6" custFlipHor="1" custScaleX="39391" custScaleY="178964"/>
      <dgm:spPr/>
      <dgm:t>
        <a:bodyPr/>
        <a:lstStyle/>
        <a:p>
          <a:endParaRPr lang="pt-BR"/>
        </a:p>
      </dgm:t>
    </dgm:pt>
    <dgm:pt modelId="{14D8F6E9-070A-4A0D-862A-19A85FB8E66D}" type="pres">
      <dgm:prSet presAssocID="{D46B963F-B65B-46AE-B9B8-374BBDB4E4A8}" presName="child" presStyleLbl="alignAccFollowNode1" presStyleIdx="1" presStyleCnt="6" custScaleX="106725" custScaleY="141044" custLinFactY="100000" custLinFactNeighborX="1778" custLinFactNeighborY="13836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E50E08-83DF-47AE-B3BE-AE3206B47E20}" type="pres">
      <dgm:prSet presAssocID="{9AD3516F-4F07-4223-B9F1-75E8C6E0CBE9}" presName="hSp" presStyleCnt="0"/>
      <dgm:spPr/>
    </dgm:pt>
    <dgm:pt modelId="{AC3A16E9-C5A3-4F3D-9F9B-9918F3A4773D}" type="pres">
      <dgm:prSet presAssocID="{14CFA33B-F71A-42DD-977D-36A08F4A4A0E}" presName="vertFlow" presStyleCnt="0"/>
      <dgm:spPr/>
    </dgm:pt>
    <dgm:pt modelId="{ACBA0A91-CC19-41E5-83C3-43BA265449AA}" type="pres">
      <dgm:prSet presAssocID="{14CFA33B-F71A-42DD-977D-36A08F4A4A0E}" presName="header" presStyleLbl="node1" presStyleIdx="1" presStyleCnt="4" custScaleY="247539" custLinFactY="77354" custLinFactNeighborX="-4320" custLinFactNeighborY="100000"/>
      <dgm:spPr/>
      <dgm:t>
        <a:bodyPr/>
        <a:lstStyle/>
        <a:p>
          <a:endParaRPr lang="pt-BR"/>
        </a:p>
      </dgm:t>
    </dgm:pt>
    <dgm:pt modelId="{64A1EAD5-20F4-4705-8902-16D6C713EC00}" type="pres">
      <dgm:prSet presAssocID="{871B9D25-45DF-4DCC-8902-C017968EC7EA}" presName="parTrans" presStyleLbl="sibTrans2D1" presStyleIdx="2" presStyleCnt="6" custScaleX="91894" custScaleY="149795" custLinFactNeighborX="30304"/>
      <dgm:spPr/>
      <dgm:t>
        <a:bodyPr/>
        <a:lstStyle/>
        <a:p>
          <a:endParaRPr lang="pt-BR"/>
        </a:p>
      </dgm:t>
    </dgm:pt>
    <dgm:pt modelId="{C7E164F2-BA88-45F6-B45C-5674957DA88D}" type="pres">
      <dgm:prSet presAssocID="{0A516D7B-FD8B-45EF-A921-7ED6DF9730B8}" presName="child" presStyleLbl="alignAccFollowNode1" presStyleIdx="2" presStyleCnt="6" custScaleY="161919" custLinFactY="100000" custLinFactNeighborX="-3144" custLinFactNeighborY="16146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A6C6C2-8666-414B-9D80-556B4728F01A}" type="pres">
      <dgm:prSet presAssocID="{82BB7599-1B0C-4A77-A324-D84340CB2234}" presName="sibTrans" presStyleLbl="sibTrans2D1" presStyleIdx="3" presStyleCnt="6"/>
      <dgm:spPr/>
      <dgm:t>
        <a:bodyPr/>
        <a:lstStyle/>
        <a:p>
          <a:endParaRPr lang="pt-BR"/>
        </a:p>
      </dgm:t>
    </dgm:pt>
    <dgm:pt modelId="{61269348-0905-4D99-81D9-3A2405D13A0A}" type="pres">
      <dgm:prSet presAssocID="{2263CC29-2B37-4867-9F92-B6CD45EE6BDC}" presName="child" presStyleLbl="alignAccFollowNode1" presStyleIdx="3" presStyleCnt="6" custScaleY="195923" custLinFactY="128121" custLinFactNeighborX="-314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7376F3-E938-4CBF-A370-A79D72A1C6E9}" type="pres">
      <dgm:prSet presAssocID="{14CFA33B-F71A-42DD-977D-36A08F4A4A0E}" presName="hSp" presStyleCnt="0"/>
      <dgm:spPr/>
    </dgm:pt>
    <dgm:pt modelId="{1FAA560D-A131-4072-BB07-2FE5975AFB82}" type="pres">
      <dgm:prSet presAssocID="{DD77EB23-1225-404D-B6E1-D6FA0EE9D188}" presName="vertFlow" presStyleCnt="0"/>
      <dgm:spPr/>
    </dgm:pt>
    <dgm:pt modelId="{09EFE330-B4D7-485D-A121-9980DD992A42}" type="pres">
      <dgm:prSet presAssocID="{DD77EB23-1225-404D-B6E1-D6FA0EE9D188}" presName="header" presStyleLbl="node1" presStyleIdx="2" presStyleCnt="4" custScaleX="111687" custScaleY="253663" custLinFactY="66751" custLinFactNeighborX="-8090" custLinFactNeighborY="100000"/>
      <dgm:spPr/>
      <dgm:t>
        <a:bodyPr/>
        <a:lstStyle/>
        <a:p>
          <a:endParaRPr lang="pt-BR"/>
        </a:p>
      </dgm:t>
    </dgm:pt>
    <dgm:pt modelId="{70105212-405D-47E9-BEDB-E6AC8053E92E}" type="pres">
      <dgm:prSet presAssocID="{A1A2FCE1-0C86-46DE-AC17-F4E7D362E9C3}" presName="parTrans" presStyleLbl="sibTrans2D1" presStyleIdx="4" presStyleCnt="6"/>
      <dgm:spPr/>
      <dgm:t>
        <a:bodyPr/>
        <a:lstStyle/>
        <a:p>
          <a:endParaRPr lang="pt-BR"/>
        </a:p>
      </dgm:t>
    </dgm:pt>
    <dgm:pt modelId="{BD4E755C-7493-44D9-9B8C-087ECED5C909}" type="pres">
      <dgm:prSet presAssocID="{D632DC80-F1F7-4041-AF52-CF9965C7E1E4}" presName="child" presStyleLbl="alignAccFollowNode1" presStyleIdx="4" presStyleCnt="6" custScaleY="97468" custLinFactY="77303" custLinFactNeighborX="22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CF5CC-15FF-4AF6-9247-C3F2EEC0B9B0}" type="pres">
      <dgm:prSet presAssocID="{DD77EB23-1225-404D-B6E1-D6FA0EE9D188}" presName="hSp" presStyleCnt="0"/>
      <dgm:spPr/>
    </dgm:pt>
    <dgm:pt modelId="{C52896C0-6CCA-4362-85C5-43CBF52B285B}" type="pres">
      <dgm:prSet presAssocID="{48FE2218-2F44-4AB5-B1E7-23DCF7587B53}" presName="vertFlow" presStyleCnt="0"/>
      <dgm:spPr/>
    </dgm:pt>
    <dgm:pt modelId="{30987AE7-812B-4D7F-AE3B-A9D44FD5FE37}" type="pres">
      <dgm:prSet presAssocID="{48FE2218-2F44-4AB5-B1E7-23DCF7587B53}" presName="header" presStyleLbl="node1" presStyleIdx="3" presStyleCnt="4" custScaleY="219240" custLinFactY="20651" custLinFactNeighborX="-10707" custLinFactNeighborY="100000"/>
      <dgm:spPr/>
      <dgm:t>
        <a:bodyPr/>
        <a:lstStyle/>
        <a:p>
          <a:endParaRPr lang="pt-BR"/>
        </a:p>
      </dgm:t>
    </dgm:pt>
    <dgm:pt modelId="{BEBB6535-ED83-4EF7-B94E-CF2DB5D8E1C3}" type="pres">
      <dgm:prSet presAssocID="{35ABB65E-873E-4DD4-97AD-A18B5BBD0BF5}" presName="parTrans" presStyleLbl="sibTrans2D1" presStyleIdx="5" presStyleCnt="6" custAng="398974" custScaleX="61958" custScaleY="322373"/>
      <dgm:spPr/>
      <dgm:t>
        <a:bodyPr/>
        <a:lstStyle/>
        <a:p>
          <a:endParaRPr lang="pt-BR"/>
        </a:p>
      </dgm:t>
    </dgm:pt>
    <dgm:pt modelId="{104A6398-1069-4927-B111-5A4FAAF1BD70}" type="pres">
      <dgm:prSet presAssocID="{26235C9D-2CAF-4484-B46B-268FD685F330}" presName="child" presStyleLbl="alignAccFollowNode1" presStyleIdx="5" presStyleCnt="6" custScaleY="130959" custLinFactY="106695" custLinFactNeighborX="-188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2673BC-F07A-4CBB-B4D0-B58236C6CDCE}" type="presOf" srcId="{D632DC80-F1F7-4041-AF52-CF9965C7E1E4}" destId="{BD4E755C-7493-44D9-9B8C-087ECED5C909}" srcOrd="0" destOrd="0" presId="urn:microsoft.com/office/officeart/2005/8/layout/lProcess1"/>
    <dgm:cxn modelId="{870ADC97-5F8E-466B-9FE0-2FA04106B844}" srcId="{9AD3516F-4F07-4223-B9F1-75E8C6E0CBE9}" destId="{D46B963F-B65B-46AE-B9B8-374BBDB4E4A8}" srcOrd="1" destOrd="0" parTransId="{9391CEF1-A9A6-4425-9D6E-408D61DA0BC3}" sibTransId="{3C661311-E077-426F-99C3-BF42225E0CF1}"/>
    <dgm:cxn modelId="{8877317A-BB4F-44CF-A4E9-C968EADAE44F}" srcId="{48FE2218-2F44-4AB5-B1E7-23DCF7587B53}" destId="{26235C9D-2CAF-4484-B46B-268FD685F330}" srcOrd="0" destOrd="0" parTransId="{35ABB65E-873E-4DD4-97AD-A18B5BBD0BF5}" sibTransId="{0CEABB1B-7FAB-45E6-AF82-13FD820EBC94}"/>
    <dgm:cxn modelId="{BE5DE54C-DD65-4F95-B31C-5871DE8548FF}" srcId="{DD77EB23-1225-404D-B6E1-D6FA0EE9D188}" destId="{D632DC80-F1F7-4041-AF52-CF9965C7E1E4}" srcOrd="0" destOrd="0" parTransId="{A1A2FCE1-0C86-46DE-AC17-F4E7D362E9C3}" sibTransId="{7729FBEE-8AF3-4FF1-8683-48F0B8C87426}"/>
    <dgm:cxn modelId="{D4C38636-0E5C-40B9-AE7D-7E510A0BF2A2}" type="presOf" srcId="{21660AF8-BFBD-4458-BCC8-C6F9F52C3703}" destId="{C28BF84C-EC8C-42ED-9082-96AA49ABC085}" srcOrd="0" destOrd="0" presId="urn:microsoft.com/office/officeart/2005/8/layout/lProcess1"/>
    <dgm:cxn modelId="{74051600-DF56-48C3-9E84-7D2E176E017C}" srcId="{273A0120-1014-4EAF-AD7A-87049E8D766D}" destId="{DD77EB23-1225-404D-B6E1-D6FA0EE9D188}" srcOrd="2" destOrd="0" parTransId="{7F4C0345-081A-408F-845C-9811E81F7EEE}" sibTransId="{F9A06F09-022E-4505-8537-D303E58D21ED}"/>
    <dgm:cxn modelId="{4FD84646-BB0A-4369-9949-492B0CA9BB04}" type="presOf" srcId="{82BB7599-1B0C-4A77-A324-D84340CB2234}" destId="{1AA6C6C2-8666-414B-9D80-556B4728F01A}" srcOrd="0" destOrd="0" presId="urn:microsoft.com/office/officeart/2005/8/layout/lProcess1"/>
    <dgm:cxn modelId="{260C4F59-6BBA-44AE-B900-2F0CD2EF8796}" type="presOf" srcId="{871B9D25-45DF-4DCC-8902-C017968EC7EA}" destId="{64A1EAD5-20F4-4705-8902-16D6C713EC00}" srcOrd="0" destOrd="0" presId="urn:microsoft.com/office/officeart/2005/8/layout/lProcess1"/>
    <dgm:cxn modelId="{D547F941-65BE-45D7-ACC8-2899CEA31C17}" srcId="{273A0120-1014-4EAF-AD7A-87049E8D766D}" destId="{48FE2218-2F44-4AB5-B1E7-23DCF7587B53}" srcOrd="3" destOrd="0" parTransId="{462FD70E-C19B-406A-9891-AB160CFB6812}" sibTransId="{CEF38A77-54A4-4894-94B2-5F9AB1E435D2}"/>
    <dgm:cxn modelId="{EE43006B-AB74-46E9-BC14-FB5586BF32D7}" srcId="{273A0120-1014-4EAF-AD7A-87049E8D766D}" destId="{9AD3516F-4F07-4223-B9F1-75E8C6E0CBE9}" srcOrd="0" destOrd="0" parTransId="{67276A8C-BEAA-473E-937E-14430B8A9079}" sibTransId="{BA090475-BAE1-47C4-ADD2-669D65242157}"/>
    <dgm:cxn modelId="{2A84F517-6990-45A8-9AA8-EAAC271A4628}" srcId="{14CFA33B-F71A-42DD-977D-36A08F4A4A0E}" destId="{2263CC29-2B37-4867-9F92-B6CD45EE6BDC}" srcOrd="1" destOrd="0" parTransId="{4FF56A76-C57C-4A95-9ED5-98D66F46D94A}" sibTransId="{8139BEFC-EA02-4F75-9614-A161192197BB}"/>
    <dgm:cxn modelId="{7ABF0A63-6975-497A-93DC-F72526121DED}" type="presOf" srcId="{A1A2FCE1-0C86-46DE-AC17-F4E7D362E9C3}" destId="{70105212-405D-47E9-BEDB-E6AC8053E92E}" srcOrd="0" destOrd="0" presId="urn:microsoft.com/office/officeart/2005/8/layout/lProcess1"/>
    <dgm:cxn modelId="{8EC858C7-DB21-459F-AECD-C49C6C09C32A}" type="presOf" srcId="{0A516D7B-FD8B-45EF-A921-7ED6DF9730B8}" destId="{C7E164F2-BA88-45F6-B45C-5674957DA88D}" srcOrd="0" destOrd="0" presId="urn:microsoft.com/office/officeart/2005/8/layout/lProcess1"/>
    <dgm:cxn modelId="{C8E6F88F-C3B7-4775-A7DD-B699A37661DB}" type="presOf" srcId="{DD77EB23-1225-404D-B6E1-D6FA0EE9D188}" destId="{09EFE330-B4D7-485D-A121-9980DD992A42}" srcOrd="0" destOrd="0" presId="urn:microsoft.com/office/officeart/2005/8/layout/lProcess1"/>
    <dgm:cxn modelId="{0389F698-ACD4-4A57-A204-B3E9D530F111}" type="presOf" srcId="{14CFA33B-F71A-42DD-977D-36A08F4A4A0E}" destId="{ACBA0A91-CC19-41E5-83C3-43BA265449AA}" srcOrd="0" destOrd="0" presId="urn:microsoft.com/office/officeart/2005/8/layout/lProcess1"/>
    <dgm:cxn modelId="{2FFA2370-737A-4F8D-AB31-CE77DBB29389}" srcId="{9AD3516F-4F07-4223-B9F1-75E8C6E0CBE9}" destId="{5CD07EBE-43D4-49AC-8534-4E5D48C78AE9}" srcOrd="0" destOrd="0" parTransId="{1F17D07E-E42E-49C6-9F04-7E26A05CE9D0}" sibTransId="{21660AF8-BFBD-4458-BCC8-C6F9F52C3703}"/>
    <dgm:cxn modelId="{4FB767F2-D719-44EF-ADD8-7CDA5F9AAABD}" type="presOf" srcId="{273A0120-1014-4EAF-AD7A-87049E8D766D}" destId="{7E394DD3-48A1-487E-8571-FD8D516E8D49}" srcOrd="0" destOrd="0" presId="urn:microsoft.com/office/officeart/2005/8/layout/lProcess1"/>
    <dgm:cxn modelId="{BB3B7063-E60C-48A4-9D5D-8666C5D1AA85}" type="presOf" srcId="{9AD3516F-4F07-4223-B9F1-75E8C6E0CBE9}" destId="{0D51F83D-793B-4BCA-9A1D-0E4F6749C949}" srcOrd="0" destOrd="0" presId="urn:microsoft.com/office/officeart/2005/8/layout/lProcess1"/>
    <dgm:cxn modelId="{F27686D8-C1C4-4FF8-A5EC-0D9574734A78}" type="presOf" srcId="{2263CC29-2B37-4867-9F92-B6CD45EE6BDC}" destId="{61269348-0905-4D99-81D9-3A2405D13A0A}" srcOrd="0" destOrd="0" presId="urn:microsoft.com/office/officeart/2005/8/layout/lProcess1"/>
    <dgm:cxn modelId="{22F891EA-C006-4774-BB7F-118AFB1C9E11}" srcId="{14CFA33B-F71A-42DD-977D-36A08F4A4A0E}" destId="{0A516D7B-FD8B-45EF-A921-7ED6DF9730B8}" srcOrd="0" destOrd="0" parTransId="{871B9D25-45DF-4DCC-8902-C017968EC7EA}" sibTransId="{82BB7599-1B0C-4A77-A324-D84340CB2234}"/>
    <dgm:cxn modelId="{0C8A3E37-F5BC-4FEE-813A-3D2C4EC255AD}" type="presOf" srcId="{35ABB65E-873E-4DD4-97AD-A18B5BBD0BF5}" destId="{BEBB6535-ED83-4EF7-B94E-CF2DB5D8E1C3}" srcOrd="0" destOrd="0" presId="urn:microsoft.com/office/officeart/2005/8/layout/lProcess1"/>
    <dgm:cxn modelId="{83DA77DB-FF73-4908-8460-BD194DA970F3}" srcId="{273A0120-1014-4EAF-AD7A-87049E8D766D}" destId="{14CFA33B-F71A-42DD-977D-36A08F4A4A0E}" srcOrd="1" destOrd="0" parTransId="{8FDB78A5-2055-4B30-B8C8-BCB5E44B85D2}" sibTransId="{76BEA532-0EF8-49F8-A74C-4003395DFF70}"/>
    <dgm:cxn modelId="{DA65F823-41D7-4929-B004-A40AFBCF1A18}" type="presOf" srcId="{26235C9D-2CAF-4484-B46B-268FD685F330}" destId="{104A6398-1069-4927-B111-5A4FAAF1BD70}" srcOrd="0" destOrd="0" presId="urn:microsoft.com/office/officeart/2005/8/layout/lProcess1"/>
    <dgm:cxn modelId="{1AB16369-472B-4C80-9127-C2E5124525F5}" type="presOf" srcId="{1F17D07E-E42E-49C6-9F04-7E26A05CE9D0}" destId="{BC7F95A7-8160-4946-A6EA-67CB467F3F30}" srcOrd="0" destOrd="0" presId="urn:microsoft.com/office/officeart/2005/8/layout/lProcess1"/>
    <dgm:cxn modelId="{D5608CBC-DAFA-49CF-8D9A-1F16ED830953}" type="presOf" srcId="{D46B963F-B65B-46AE-B9B8-374BBDB4E4A8}" destId="{14D8F6E9-070A-4A0D-862A-19A85FB8E66D}" srcOrd="0" destOrd="0" presId="urn:microsoft.com/office/officeart/2005/8/layout/lProcess1"/>
    <dgm:cxn modelId="{F6292084-E79A-48FB-8100-948DEB3EB7B5}" type="presOf" srcId="{48FE2218-2F44-4AB5-B1E7-23DCF7587B53}" destId="{30987AE7-812B-4D7F-AE3B-A9D44FD5FE37}" srcOrd="0" destOrd="0" presId="urn:microsoft.com/office/officeart/2005/8/layout/lProcess1"/>
    <dgm:cxn modelId="{FED8DB27-2421-490E-9C2E-71BE13F70AA5}" type="presOf" srcId="{5CD07EBE-43D4-49AC-8534-4E5D48C78AE9}" destId="{267FED97-73F8-4316-A2E3-85E6A21A2321}" srcOrd="0" destOrd="0" presId="urn:microsoft.com/office/officeart/2005/8/layout/lProcess1"/>
    <dgm:cxn modelId="{F2898FEC-553E-420D-8E06-2BDBCF85D580}" type="presParOf" srcId="{7E394DD3-48A1-487E-8571-FD8D516E8D49}" destId="{FDA4CF79-1FDD-465F-BA3C-03197E1EAA9B}" srcOrd="0" destOrd="0" presId="urn:microsoft.com/office/officeart/2005/8/layout/lProcess1"/>
    <dgm:cxn modelId="{C4A68271-69BC-420D-8588-A5E9C9F96F50}" type="presParOf" srcId="{FDA4CF79-1FDD-465F-BA3C-03197E1EAA9B}" destId="{0D51F83D-793B-4BCA-9A1D-0E4F6749C949}" srcOrd="0" destOrd="0" presId="urn:microsoft.com/office/officeart/2005/8/layout/lProcess1"/>
    <dgm:cxn modelId="{B81E925C-E7AE-462B-9D08-6B52F303B543}" type="presParOf" srcId="{FDA4CF79-1FDD-465F-BA3C-03197E1EAA9B}" destId="{BC7F95A7-8160-4946-A6EA-67CB467F3F30}" srcOrd="1" destOrd="0" presId="urn:microsoft.com/office/officeart/2005/8/layout/lProcess1"/>
    <dgm:cxn modelId="{7C12D34D-358F-44CC-9637-6FD82256EB0C}" type="presParOf" srcId="{FDA4CF79-1FDD-465F-BA3C-03197E1EAA9B}" destId="{267FED97-73F8-4316-A2E3-85E6A21A2321}" srcOrd="2" destOrd="0" presId="urn:microsoft.com/office/officeart/2005/8/layout/lProcess1"/>
    <dgm:cxn modelId="{B515BDAF-567E-4FE1-9AA2-730ED1D24F6F}" type="presParOf" srcId="{FDA4CF79-1FDD-465F-BA3C-03197E1EAA9B}" destId="{C28BF84C-EC8C-42ED-9082-96AA49ABC085}" srcOrd="3" destOrd="0" presId="urn:microsoft.com/office/officeart/2005/8/layout/lProcess1"/>
    <dgm:cxn modelId="{8805B944-E747-4F9A-B070-83F1A92CD228}" type="presParOf" srcId="{FDA4CF79-1FDD-465F-BA3C-03197E1EAA9B}" destId="{14D8F6E9-070A-4A0D-862A-19A85FB8E66D}" srcOrd="4" destOrd="0" presId="urn:microsoft.com/office/officeart/2005/8/layout/lProcess1"/>
    <dgm:cxn modelId="{05FFDFD5-E67E-4FA2-AE6D-136779F4758D}" type="presParOf" srcId="{7E394DD3-48A1-487E-8571-FD8D516E8D49}" destId="{DEE50E08-83DF-47AE-B3BE-AE3206B47E20}" srcOrd="1" destOrd="0" presId="urn:microsoft.com/office/officeart/2005/8/layout/lProcess1"/>
    <dgm:cxn modelId="{126D4054-30C9-47E9-91AA-72B0973D60C9}" type="presParOf" srcId="{7E394DD3-48A1-487E-8571-FD8D516E8D49}" destId="{AC3A16E9-C5A3-4F3D-9F9B-9918F3A4773D}" srcOrd="2" destOrd="0" presId="urn:microsoft.com/office/officeart/2005/8/layout/lProcess1"/>
    <dgm:cxn modelId="{C75E8917-5F87-479D-86F7-7EA4E3F6283C}" type="presParOf" srcId="{AC3A16E9-C5A3-4F3D-9F9B-9918F3A4773D}" destId="{ACBA0A91-CC19-41E5-83C3-43BA265449AA}" srcOrd="0" destOrd="0" presId="urn:microsoft.com/office/officeart/2005/8/layout/lProcess1"/>
    <dgm:cxn modelId="{5897F5DF-245F-4F28-9A42-D307FEC3A85B}" type="presParOf" srcId="{AC3A16E9-C5A3-4F3D-9F9B-9918F3A4773D}" destId="{64A1EAD5-20F4-4705-8902-16D6C713EC00}" srcOrd="1" destOrd="0" presId="urn:microsoft.com/office/officeart/2005/8/layout/lProcess1"/>
    <dgm:cxn modelId="{9A14014F-CF76-4CA3-A2F8-33CA0775C9C7}" type="presParOf" srcId="{AC3A16E9-C5A3-4F3D-9F9B-9918F3A4773D}" destId="{C7E164F2-BA88-45F6-B45C-5674957DA88D}" srcOrd="2" destOrd="0" presId="urn:microsoft.com/office/officeart/2005/8/layout/lProcess1"/>
    <dgm:cxn modelId="{F6B1E527-6BAC-4E28-BBDC-2B20F01F9FCA}" type="presParOf" srcId="{AC3A16E9-C5A3-4F3D-9F9B-9918F3A4773D}" destId="{1AA6C6C2-8666-414B-9D80-556B4728F01A}" srcOrd="3" destOrd="0" presId="urn:microsoft.com/office/officeart/2005/8/layout/lProcess1"/>
    <dgm:cxn modelId="{4FF44EC1-9F80-4012-9133-FB194A7F5436}" type="presParOf" srcId="{AC3A16E9-C5A3-4F3D-9F9B-9918F3A4773D}" destId="{61269348-0905-4D99-81D9-3A2405D13A0A}" srcOrd="4" destOrd="0" presId="urn:microsoft.com/office/officeart/2005/8/layout/lProcess1"/>
    <dgm:cxn modelId="{BE3E6928-B232-49CC-B8E7-F4A6643D89E2}" type="presParOf" srcId="{7E394DD3-48A1-487E-8571-FD8D516E8D49}" destId="{907376F3-E938-4CBF-A370-A79D72A1C6E9}" srcOrd="3" destOrd="0" presId="urn:microsoft.com/office/officeart/2005/8/layout/lProcess1"/>
    <dgm:cxn modelId="{56361D08-4173-4268-B2DB-F6870A0B6A7E}" type="presParOf" srcId="{7E394DD3-48A1-487E-8571-FD8D516E8D49}" destId="{1FAA560D-A131-4072-BB07-2FE5975AFB82}" srcOrd="4" destOrd="0" presId="urn:microsoft.com/office/officeart/2005/8/layout/lProcess1"/>
    <dgm:cxn modelId="{56B6D0F9-4C4C-4D94-9EE3-9407F7F54CE8}" type="presParOf" srcId="{1FAA560D-A131-4072-BB07-2FE5975AFB82}" destId="{09EFE330-B4D7-485D-A121-9980DD992A42}" srcOrd="0" destOrd="0" presId="urn:microsoft.com/office/officeart/2005/8/layout/lProcess1"/>
    <dgm:cxn modelId="{28CE96F1-5099-4A1B-8214-DCAA262180C2}" type="presParOf" srcId="{1FAA560D-A131-4072-BB07-2FE5975AFB82}" destId="{70105212-405D-47E9-BEDB-E6AC8053E92E}" srcOrd="1" destOrd="0" presId="urn:microsoft.com/office/officeart/2005/8/layout/lProcess1"/>
    <dgm:cxn modelId="{98AFE4C3-0D65-42B4-B272-DDF1A499CE3A}" type="presParOf" srcId="{1FAA560D-A131-4072-BB07-2FE5975AFB82}" destId="{BD4E755C-7493-44D9-9B8C-087ECED5C909}" srcOrd="2" destOrd="0" presId="urn:microsoft.com/office/officeart/2005/8/layout/lProcess1"/>
    <dgm:cxn modelId="{7A30715E-1557-49E7-9420-08E473E23C51}" type="presParOf" srcId="{7E394DD3-48A1-487E-8571-FD8D516E8D49}" destId="{330CF5CC-15FF-4AF6-9247-C3F2EEC0B9B0}" srcOrd="5" destOrd="0" presId="urn:microsoft.com/office/officeart/2005/8/layout/lProcess1"/>
    <dgm:cxn modelId="{F31E2F6D-E0C4-4366-B77A-0EBDA1ABFCA3}" type="presParOf" srcId="{7E394DD3-48A1-487E-8571-FD8D516E8D49}" destId="{C52896C0-6CCA-4362-85C5-43CBF52B285B}" srcOrd="6" destOrd="0" presId="urn:microsoft.com/office/officeart/2005/8/layout/lProcess1"/>
    <dgm:cxn modelId="{9436ACA4-3484-4EA9-B596-EDCF2A79C728}" type="presParOf" srcId="{C52896C0-6CCA-4362-85C5-43CBF52B285B}" destId="{30987AE7-812B-4D7F-AE3B-A9D44FD5FE37}" srcOrd="0" destOrd="0" presId="urn:microsoft.com/office/officeart/2005/8/layout/lProcess1"/>
    <dgm:cxn modelId="{53B2EB71-FBCC-4EC2-B669-90ECFD5BAE29}" type="presParOf" srcId="{C52896C0-6CCA-4362-85C5-43CBF52B285B}" destId="{BEBB6535-ED83-4EF7-B94E-CF2DB5D8E1C3}" srcOrd="1" destOrd="0" presId="urn:microsoft.com/office/officeart/2005/8/layout/lProcess1"/>
    <dgm:cxn modelId="{0EA2BACD-E6D2-4514-99A2-144DC0CAA064}" type="presParOf" srcId="{C52896C0-6CCA-4362-85C5-43CBF52B285B}" destId="{104A6398-1069-4927-B111-5A4FAAF1BD70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92D85-7633-4406-9310-BD68E30856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F5E6B1C-BF88-4848-B7EF-E3BDED5A4A5D}">
      <dgm:prSet phldrT="[Texto]"/>
      <dgm:spPr/>
      <dgm:t>
        <a:bodyPr/>
        <a:lstStyle/>
        <a:p>
          <a:pPr algn="ctr"/>
          <a:r>
            <a:rPr lang="pt-BR" dirty="0" smtClean="0"/>
            <a:t>Exemplos de ilustrações</a:t>
          </a:r>
          <a:endParaRPr lang="pt-BR" dirty="0"/>
        </a:p>
      </dgm:t>
    </dgm:pt>
    <dgm:pt modelId="{A19643DE-D978-42BC-AE5B-3A301228DFFE}" cxnId="{F3C27EA2-CF19-4C9C-8187-C532AB25FF69}" type="parTrans">
      <dgm:prSet/>
      <dgm:spPr/>
      <dgm:t>
        <a:bodyPr/>
        <a:lstStyle/>
        <a:p>
          <a:endParaRPr lang="pt-BR"/>
        </a:p>
      </dgm:t>
    </dgm:pt>
    <dgm:pt modelId="{542C0C0B-188D-4751-B90F-D0DD1A8ECD2B}" cxnId="{F3C27EA2-CF19-4C9C-8187-C532AB25FF69}" type="sibTrans">
      <dgm:prSet/>
      <dgm:spPr/>
      <dgm:t>
        <a:bodyPr/>
        <a:lstStyle/>
        <a:p>
          <a:endParaRPr lang="pt-BR"/>
        </a:p>
      </dgm:t>
    </dgm:pt>
    <dgm:pt modelId="{8C0BA5ED-7A16-43EF-939B-6CC8C34ED72C}">
      <dgm:prSet phldrT="[Texto]"/>
      <dgm:spPr/>
      <dgm:t>
        <a:bodyPr/>
        <a:lstStyle/>
        <a:p>
          <a:pPr algn="ctr"/>
          <a:r>
            <a:rPr lang="pt-BR" dirty="0" smtClean="0"/>
            <a:t>Projeto de pesquisa</a:t>
          </a:r>
          <a:endParaRPr lang="pt-BR" dirty="0"/>
        </a:p>
      </dgm:t>
    </dgm:pt>
    <dgm:pt modelId="{14BABEAC-3956-4D17-A6D8-36101D11032D}" cxnId="{101D864C-02B3-429C-A581-28A3094C15C4}" type="parTrans">
      <dgm:prSet/>
      <dgm:spPr/>
      <dgm:t>
        <a:bodyPr/>
        <a:lstStyle/>
        <a:p>
          <a:endParaRPr lang="pt-BR"/>
        </a:p>
      </dgm:t>
    </dgm:pt>
    <dgm:pt modelId="{B8C56331-7BE9-40EA-96A6-A301F0701ACC}" cxnId="{101D864C-02B3-429C-A581-28A3094C15C4}" type="sibTrans">
      <dgm:prSet/>
      <dgm:spPr/>
      <dgm:t>
        <a:bodyPr/>
        <a:lstStyle/>
        <a:p>
          <a:endParaRPr lang="pt-BR"/>
        </a:p>
      </dgm:t>
    </dgm:pt>
    <dgm:pt modelId="{E7181FB1-0C66-4D7E-97CE-E6E9652B2E15}" type="pres">
      <dgm:prSet presAssocID="{05B92D85-7633-4406-9310-BD68E30856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3CF83F-89D4-45A0-A65D-5A55ABEAC658}" type="pres">
      <dgm:prSet presAssocID="{7F5E6B1C-BF88-4848-B7EF-E3BDED5A4A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E7491A-B785-44A4-A953-BBCC3B1EA79C}" type="pres">
      <dgm:prSet presAssocID="{7F5E6B1C-BF88-4848-B7EF-E3BDED5A4A5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1D864C-02B3-429C-A581-28A3094C15C4}" srcId="{7F5E6B1C-BF88-4848-B7EF-E3BDED5A4A5D}" destId="{8C0BA5ED-7A16-43EF-939B-6CC8C34ED72C}" srcOrd="0" destOrd="0" parTransId="{14BABEAC-3956-4D17-A6D8-36101D11032D}" sibTransId="{B8C56331-7BE9-40EA-96A6-A301F0701ACC}"/>
    <dgm:cxn modelId="{657B4A6A-789B-43DB-8F58-31C55473671E}" type="presOf" srcId="{7F5E6B1C-BF88-4848-B7EF-E3BDED5A4A5D}" destId="{CA3CF83F-89D4-45A0-A65D-5A55ABEAC658}" srcOrd="0" destOrd="0" presId="urn:microsoft.com/office/officeart/2005/8/layout/vList2"/>
    <dgm:cxn modelId="{D73D2840-0941-431E-BFA4-35FDCCB3B1EF}" type="presOf" srcId="{8C0BA5ED-7A16-43EF-939B-6CC8C34ED72C}" destId="{B5E7491A-B785-44A4-A953-BBCC3B1EA79C}" srcOrd="0" destOrd="0" presId="urn:microsoft.com/office/officeart/2005/8/layout/vList2"/>
    <dgm:cxn modelId="{F3C27EA2-CF19-4C9C-8187-C532AB25FF69}" srcId="{05B92D85-7633-4406-9310-BD68E308561E}" destId="{7F5E6B1C-BF88-4848-B7EF-E3BDED5A4A5D}" srcOrd="0" destOrd="0" parTransId="{A19643DE-D978-42BC-AE5B-3A301228DFFE}" sibTransId="{542C0C0B-188D-4751-B90F-D0DD1A8ECD2B}"/>
    <dgm:cxn modelId="{A0CFDE85-9EF1-47DA-A998-0DFE4D563E3E}" type="presOf" srcId="{05B92D85-7633-4406-9310-BD68E308561E}" destId="{E7181FB1-0C66-4D7E-97CE-E6E9652B2E15}" srcOrd="0" destOrd="0" presId="urn:microsoft.com/office/officeart/2005/8/layout/vList2"/>
    <dgm:cxn modelId="{B384ACFE-7F88-4A85-987C-DF438F7DB85B}" type="presParOf" srcId="{E7181FB1-0C66-4D7E-97CE-E6E9652B2E15}" destId="{CA3CF83F-89D4-45A0-A65D-5A55ABEAC658}" srcOrd="0" destOrd="0" presId="urn:microsoft.com/office/officeart/2005/8/layout/vList2"/>
    <dgm:cxn modelId="{F0C9C7BF-5E99-43C3-A777-95264E2D1B0E}" type="presParOf" srcId="{E7181FB1-0C66-4D7E-97CE-E6E9652B2E15}" destId="{B5E7491A-B785-44A4-A953-BBCC3B1EA79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2ED60E-CB08-4467-8A22-E72FD9DFD3AF}">
      <dsp:nvSpPr>
        <dsp:cNvPr id="0" name=""/>
        <dsp:cNvSpPr/>
      </dsp:nvSpPr>
      <dsp:spPr>
        <a:xfrm>
          <a:off x="0" y="-112701"/>
          <a:ext cx="8981440" cy="1585899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Lócus da Pesquisa</a:t>
          </a:r>
          <a:endParaRPr lang="pt-BR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XXXXXXXXXXXXXXXXX de Teresina-PI</a:t>
          </a:r>
          <a:endParaRPr lang="pt-BR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-112701"/>
        <a:ext cx="7509997" cy="1585899"/>
      </dsp:txXfrm>
    </dsp:sp>
    <dsp:sp modelId="{E2C90604-45E1-4EA2-AE09-6144D6F1A5F9}">
      <dsp:nvSpPr>
        <dsp:cNvPr id="0" name=""/>
        <dsp:cNvSpPr/>
      </dsp:nvSpPr>
      <dsp:spPr>
        <a:xfrm>
          <a:off x="792479" y="1641504"/>
          <a:ext cx="8981440" cy="1441884"/>
        </a:xfrm>
        <a:prstGeom prst="roundRect">
          <a:avLst>
            <a:gd name="adj" fmla="val 10000"/>
          </a:avLst>
        </a:prstGeom>
        <a:solidFill>
          <a:srgbClr val="96D69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Sujeitos participantes</a:t>
          </a:r>
          <a:endParaRPr lang="pt-BR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XXXXXXXXXXXXXXXX</a:t>
          </a:r>
          <a:endParaRPr lang="pt-BR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2479" y="1641504"/>
        <a:ext cx="7251735" cy="1441884"/>
      </dsp:txXfrm>
    </dsp:sp>
    <dsp:sp modelId="{08361D6D-B48A-4FFC-B9E9-B1F6C090BD3E}">
      <dsp:nvSpPr>
        <dsp:cNvPr id="0" name=""/>
        <dsp:cNvSpPr/>
      </dsp:nvSpPr>
      <dsp:spPr>
        <a:xfrm>
          <a:off x="1584959" y="3170307"/>
          <a:ext cx="8981440" cy="174867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Período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pt-BR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XXXXXXXXXXXXXXX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4959" y="3170307"/>
        <a:ext cx="7251735" cy="1748673"/>
      </dsp:txXfrm>
    </dsp:sp>
    <dsp:sp modelId="{8FAEAE7B-8C8F-4601-AD99-13268D55ECE0}">
      <dsp:nvSpPr>
        <dsp:cNvPr id="0" name=""/>
        <dsp:cNvSpPr/>
      </dsp:nvSpPr>
      <dsp:spPr>
        <a:xfrm>
          <a:off x="8044215" y="1052735"/>
          <a:ext cx="937224" cy="9372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8044215" y="1052735"/>
        <a:ext cx="937224" cy="937224"/>
      </dsp:txXfrm>
    </dsp:sp>
    <dsp:sp modelId="{5C87E694-185F-4D37-A16A-B8F6030D1479}">
      <dsp:nvSpPr>
        <dsp:cNvPr id="0" name=""/>
        <dsp:cNvSpPr/>
      </dsp:nvSpPr>
      <dsp:spPr>
        <a:xfrm>
          <a:off x="8836695" y="2725320"/>
          <a:ext cx="937224" cy="9372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8836695" y="2725320"/>
        <a:ext cx="937224" cy="9372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51F83D-793B-4BCA-9A1D-0E4F6749C949}">
      <dsp:nvSpPr>
        <dsp:cNvPr id="0" name=""/>
        <dsp:cNvSpPr/>
      </dsp:nvSpPr>
      <dsp:spPr>
        <a:xfrm>
          <a:off x="91870" y="1396271"/>
          <a:ext cx="2633384" cy="162469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PALAVRA-CHAVE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pt-BR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870" y="1396271"/>
        <a:ext cx="2633384" cy="1624691"/>
      </dsp:txXfrm>
    </dsp:sp>
    <dsp:sp modelId="{BC7F95A7-8160-4946-A6EA-67CB467F3F30}">
      <dsp:nvSpPr>
        <dsp:cNvPr id="0" name=""/>
        <dsp:cNvSpPr/>
      </dsp:nvSpPr>
      <dsp:spPr>
        <a:xfrm rot="5487227">
          <a:off x="1371666" y="3189285"/>
          <a:ext cx="49957" cy="2320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FED97-73F8-4316-A2E3-85E6A21A2321}">
      <dsp:nvSpPr>
        <dsp:cNvPr id="0" name=""/>
        <dsp:cNvSpPr/>
      </dsp:nvSpPr>
      <dsp:spPr>
        <a:xfrm>
          <a:off x="186363" y="3478784"/>
          <a:ext cx="2355273" cy="97141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Times New Roman" pitchFamily="18" charset="0"/>
              <a:cs typeface="Times New Roman" pitchFamily="18" charset="0"/>
            </a:rPr>
            <a:t>Autor  (ano)</a:t>
          </a:r>
          <a:endParaRPr lang="pt-BR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363" y="3478784"/>
        <a:ext cx="2355273" cy="971414"/>
      </dsp:txXfrm>
    </dsp:sp>
    <dsp:sp modelId="{C28BF84C-EC8C-42ED-9082-96AA49ABC085}">
      <dsp:nvSpPr>
        <dsp:cNvPr id="0" name=""/>
        <dsp:cNvSpPr/>
      </dsp:nvSpPr>
      <dsp:spPr>
        <a:xfrm rot="16197361" flipH="1">
          <a:off x="1337710" y="4475081"/>
          <a:ext cx="51654" cy="1844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67427"/>
            <a:satOff val="54"/>
            <a:lumOff val="-1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8F6E9-070A-4A0D-862A-19A85FB8E66D}">
      <dsp:nvSpPr>
        <dsp:cNvPr id="0" name=""/>
        <dsp:cNvSpPr/>
      </dsp:nvSpPr>
      <dsp:spPr>
        <a:xfrm>
          <a:off x="106296" y="4684374"/>
          <a:ext cx="2513665" cy="83049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53827"/>
            <a:satOff val="-463"/>
            <a:lumOff val="-22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53827"/>
              <a:satOff val="-463"/>
              <a:lumOff val="-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Times New Roman" pitchFamily="18" charset="0"/>
              <a:cs typeface="Times New Roman" pitchFamily="18" charset="0"/>
            </a:rPr>
            <a:t>Autor  (ano)</a:t>
          </a:r>
          <a:endParaRPr lang="pt-BR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6296" y="4684374"/>
        <a:ext cx="2513665" cy="830492"/>
      </dsp:txXfrm>
    </dsp:sp>
    <dsp:sp modelId="{ACBA0A91-CC19-41E5-83C3-43BA265449AA}">
      <dsp:nvSpPr>
        <dsp:cNvPr id="0" name=""/>
        <dsp:cNvSpPr/>
      </dsp:nvSpPr>
      <dsp:spPr>
        <a:xfrm>
          <a:off x="2865934" y="1520993"/>
          <a:ext cx="2355273" cy="1457555"/>
        </a:xfrm>
        <a:prstGeom prst="roundRect">
          <a:avLst>
            <a:gd name="adj" fmla="val 10000"/>
          </a:avLst>
        </a:prstGeom>
        <a:solidFill>
          <a:srgbClr val="D2F03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PALAVRA-CHAVE 2</a:t>
          </a:r>
          <a:endParaRPr lang="pt-BR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65934" y="1520993"/>
        <a:ext cx="2355273" cy="1457555"/>
      </dsp:txXfrm>
    </dsp:sp>
    <dsp:sp modelId="{64A1EAD5-20F4-4705-8902-16D6C713EC00}">
      <dsp:nvSpPr>
        <dsp:cNvPr id="0" name=""/>
        <dsp:cNvSpPr/>
      </dsp:nvSpPr>
      <dsp:spPr>
        <a:xfrm rot="5345284">
          <a:off x="4017606" y="3168676"/>
          <a:ext cx="245667" cy="1543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734855"/>
            <a:satOff val="108"/>
            <a:lumOff val="-2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164F2-BA88-45F6-B45C-5674957DA88D}">
      <dsp:nvSpPr>
        <dsp:cNvPr id="0" name=""/>
        <dsp:cNvSpPr/>
      </dsp:nvSpPr>
      <dsp:spPr>
        <a:xfrm>
          <a:off x="2893632" y="3513157"/>
          <a:ext cx="2355273" cy="95340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07654"/>
            <a:satOff val="-926"/>
            <a:lumOff val="-45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07654"/>
              <a:satOff val="-926"/>
              <a:lumOff val="-4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Times New Roman" pitchFamily="18" charset="0"/>
              <a:cs typeface="Times New Roman" pitchFamily="18" charset="0"/>
            </a:rPr>
            <a:t>Autor  (ano)</a:t>
          </a:r>
          <a:endParaRPr lang="pt-BR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3632" y="3513157"/>
        <a:ext cx="2355273" cy="953408"/>
      </dsp:txXfrm>
    </dsp:sp>
    <dsp:sp modelId="{1AA6C6C2-8666-414B-9D80-556B4728F01A}">
      <dsp:nvSpPr>
        <dsp:cNvPr id="0" name=""/>
        <dsp:cNvSpPr/>
      </dsp:nvSpPr>
      <dsp:spPr>
        <a:xfrm rot="5400000">
          <a:off x="4016565" y="4521270"/>
          <a:ext cx="109407" cy="1030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102282"/>
            <a:satOff val="162"/>
            <a:lumOff val="-3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69348-0905-4D99-81D9-3A2405D13A0A}">
      <dsp:nvSpPr>
        <dsp:cNvPr id="0" name=""/>
        <dsp:cNvSpPr/>
      </dsp:nvSpPr>
      <dsp:spPr>
        <a:xfrm>
          <a:off x="2893632" y="4679017"/>
          <a:ext cx="2355273" cy="115363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61480"/>
            <a:satOff val="-1390"/>
            <a:lumOff val="-68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061480"/>
              <a:satOff val="-1390"/>
              <a:lumOff val="-6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Times New Roman" pitchFamily="18" charset="0"/>
              <a:cs typeface="Times New Roman" pitchFamily="18" charset="0"/>
            </a:rPr>
            <a:t>Autor  (ano)</a:t>
          </a:r>
          <a:endParaRPr lang="pt-BR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3632" y="4679017"/>
        <a:ext cx="2355273" cy="1153630"/>
      </dsp:txXfrm>
    </dsp:sp>
    <dsp:sp modelId="{09EFE330-B4D7-485D-A121-9980DD992A42}">
      <dsp:nvSpPr>
        <dsp:cNvPr id="0" name=""/>
        <dsp:cNvSpPr/>
      </dsp:nvSpPr>
      <dsp:spPr>
        <a:xfrm>
          <a:off x="5462152" y="1527068"/>
          <a:ext cx="2630534" cy="1493614"/>
        </a:xfrm>
        <a:prstGeom prst="roundRect">
          <a:avLst>
            <a:gd name="adj" fmla="val 10000"/>
          </a:avLst>
        </a:prstGeom>
        <a:solidFill>
          <a:srgbClr val="72C3E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PALAVRA-CHAVE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</a:t>
          </a:r>
          <a:endParaRPr lang="pt-BR" sz="15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5462152" y="1527068"/>
        <a:ext cx="2630534" cy="1493614"/>
      </dsp:txXfrm>
    </dsp:sp>
    <dsp:sp modelId="{70105212-405D-47E9-BEDB-E6AC8053E92E}">
      <dsp:nvSpPr>
        <dsp:cNvPr id="0" name=""/>
        <dsp:cNvSpPr/>
      </dsp:nvSpPr>
      <dsp:spPr>
        <a:xfrm rot="4765698">
          <a:off x="6873615" y="3103270"/>
          <a:ext cx="136424" cy="1030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469710"/>
            <a:satOff val="216"/>
            <a:lumOff val="-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E755C-7493-44D9-9B8C-087ECED5C909}">
      <dsp:nvSpPr>
        <dsp:cNvPr id="0" name=""/>
        <dsp:cNvSpPr/>
      </dsp:nvSpPr>
      <dsp:spPr>
        <a:xfrm>
          <a:off x="5842776" y="3288901"/>
          <a:ext cx="2355273" cy="5739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415307"/>
            <a:satOff val="-1853"/>
            <a:lumOff val="-91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415307"/>
              <a:satOff val="-1853"/>
              <a:lumOff val="-9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Times New Roman" pitchFamily="18" charset="0"/>
              <a:cs typeface="Times New Roman" pitchFamily="18" charset="0"/>
            </a:rPr>
            <a:t>Autor  (ano</a:t>
          </a:r>
          <a:endParaRPr lang="pt-BR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42776" y="3288901"/>
        <a:ext cx="2355273" cy="573909"/>
      </dsp:txXfrm>
    </dsp:sp>
    <dsp:sp modelId="{30987AE7-812B-4D7F-AE3B-A9D44FD5FE37}">
      <dsp:nvSpPr>
        <dsp:cNvPr id="0" name=""/>
        <dsp:cNvSpPr/>
      </dsp:nvSpPr>
      <dsp:spPr>
        <a:xfrm>
          <a:off x="8360787" y="1113465"/>
          <a:ext cx="2355273" cy="1290925"/>
        </a:xfrm>
        <a:prstGeom prst="roundRect">
          <a:avLst>
            <a:gd name="adj" fmla="val 10000"/>
          </a:avLst>
        </a:prstGeom>
        <a:solidFill>
          <a:srgbClr val="68C47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PALAVRA-CHAVE 4</a:t>
          </a:r>
          <a:endParaRPr lang="pt-BR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60787" y="1113465"/>
        <a:ext cx="2355273" cy="1290925"/>
      </dsp:txXfrm>
    </dsp:sp>
    <dsp:sp modelId="{BEBB6535-ED83-4EF7-B94E-CF2DB5D8E1C3}">
      <dsp:nvSpPr>
        <dsp:cNvPr id="0" name=""/>
        <dsp:cNvSpPr/>
      </dsp:nvSpPr>
      <dsp:spPr>
        <a:xfrm rot="5405462">
          <a:off x="9536186" y="2626627"/>
          <a:ext cx="242185" cy="332183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A6398-1069-4927-B111-5A4FAAF1BD70}">
      <dsp:nvSpPr>
        <dsp:cNvPr id="0" name=""/>
        <dsp:cNvSpPr/>
      </dsp:nvSpPr>
      <dsp:spPr>
        <a:xfrm>
          <a:off x="8568616" y="3181047"/>
          <a:ext cx="2355273" cy="771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769134"/>
            <a:satOff val="-2316"/>
            <a:lumOff val="-113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769134"/>
              <a:satOff val="-2316"/>
              <a:lumOff val="-1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Times New Roman" pitchFamily="18" charset="0"/>
              <a:cs typeface="Times New Roman" pitchFamily="18" charset="0"/>
            </a:rPr>
            <a:t>Autor  (ano</a:t>
          </a:r>
          <a:endParaRPr lang="pt-BR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68616" y="3181047"/>
        <a:ext cx="2355273" cy="7711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CF83F-89D4-45A0-A65D-5A55ABEAC658}">
      <dsp:nvSpPr>
        <dsp:cNvPr id="0" name=""/>
        <dsp:cNvSpPr/>
      </dsp:nvSpPr>
      <dsp:spPr>
        <a:xfrm>
          <a:off x="0" y="954333"/>
          <a:ext cx="8128000" cy="243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Exemplos de ilustrações</a:t>
          </a:r>
          <a:endParaRPr lang="pt-BR" sz="6500" kern="1200" dirty="0"/>
        </a:p>
      </dsp:txBody>
      <dsp:txXfrm>
        <a:off x="0" y="954333"/>
        <a:ext cx="8128000" cy="2433600"/>
      </dsp:txXfrm>
    </dsp:sp>
    <dsp:sp modelId="{B5E7491A-B785-44A4-A953-BBCC3B1EA79C}">
      <dsp:nvSpPr>
        <dsp:cNvPr id="0" name=""/>
        <dsp:cNvSpPr/>
      </dsp:nvSpPr>
      <dsp:spPr>
        <a:xfrm>
          <a:off x="0" y="3387933"/>
          <a:ext cx="8128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82550" rIns="462280" bIns="82550" numCol="1" spcCol="1270" anchor="t" anchorCtr="0">
          <a:noAutofit/>
        </a:bodyPr>
        <a:lstStyle/>
        <a:p>
          <a:pPr marL="285750" lvl="1" indent="-285750" algn="ctr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5100" kern="1200" dirty="0" smtClean="0"/>
            <a:t>Projeto de pesquisa</a:t>
          </a:r>
          <a:endParaRPr lang="pt-BR" sz="5100" kern="1200" dirty="0"/>
        </a:p>
      </dsp:txBody>
      <dsp:txXfrm>
        <a:off x="0" y="3387933"/>
        <a:ext cx="81280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42085-A727-4DAA-89C7-892BBCA574E0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EF5EF-0E2C-4503-81B0-BF24E9104137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80785-35A5-4561-A442-10980CD6C802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 hasCustomPrompt="1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 hasCustomPrompt="1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 hasCustomPrompt="1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 hasCustomPrompt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  <a:endParaRPr lang="pt-BR" smtClean="0"/>
          </a:p>
          <a:p>
            <a:pPr lvl="1" eaLnBrk="1" latinLnBrk="0" hangingPunct="1"/>
            <a:r>
              <a:rPr lang="pt-BR" smtClean="0"/>
              <a:t>Segundo nível</a:t>
            </a:r>
            <a:endParaRPr lang="pt-BR" smtClean="0"/>
          </a:p>
          <a:p>
            <a:pPr lvl="2" eaLnBrk="1" latinLnBrk="0" hangingPunct="1"/>
            <a:r>
              <a:rPr lang="pt-BR" smtClean="0"/>
              <a:t>Terceiro nível</a:t>
            </a:r>
            <a:endParaRPr lang="pt-BR" smtClean="0"/>
          </a:p>
          <a:p>
            <a:pPr lvl="3" eaLnBrk="1" latinLnBrk="0" hangingPunct="1"/>
            <a:r>
              <a:rPr lang="pt-BR" smtClean="0"/>
              <a:t>Quarto nível</a:t>
            </a:r>
            <a:endParaRPr lang="pt-BR" smtClean="0"/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  <a:endParaRPr kumimoji="0" lang="pt-BR" smtClean="0"/>
          </a:p>
          <a:p>
            <a:pPr lvl="1" eaLnBrk="1" latinLnBrk="0" hangingPunct="1"/>
            <a:r>
              <a:rPr kumimoji="0" lang="pt-BR" smtClean="0"/>
              <a:t>Segundo nível</a:t>
            </a:r>
            <a:endParaRPr kumimoji="0" lang="pt-BR" smtClean="0"/>
          </a:p>
          <a:p>
            <a:pPr lvl="2" eaLnBrk="1" latinLnBrk="0" hangingPunct="1"/>
            <a:r>
              <a:rPr kumimoji="0" lang="pt-BR" smtClean="0"/>
              <a:t>Terceiro nível</a:t>
            </a:r>
            <a:endParaRPr kumimoji="0" lang="pt-BR" smtClean="0"/>
          </a:p>
          <a:p>
            <a:pPr lvl="3" eaLnBrk="1" latinLnBrk="0" hangingPunct="1"/>
            <a:r>
              <a:rPr kumimoji="0" lang="pt-BR" smtClean="0"/>
              <a:t>Quarto nível</a:t>
            </a:r>
            <a:endParaRPr kumimoji="0" lang="pt-BR" smtClean="0"/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08AF77-7C79-400E-828B-56D3A49BBF1B}" type="datetimeFigureOut">
              <a:rPr lang="pt-BR" smtClean="0"/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1F5F671-D067-44AE-8D54-6201EE377FA3}" type="slidenum">
              <a:rPr lang="pt-BR" smtClean="0"/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47015" algn="l" rtl="0" eaLnBrk="1" latinLnBrk="0" hangingPunct="1">
        <a:spcBef>
          <a:spcPts val="300"/>
        </a:spcBef>
        <a:buClr>
          <a:schemeClr val="accent2"/>
        </a:buClr>
        <a:buFont typeface="Georgia" panose="02040502050405020303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90" indent="-21971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830" indent="-20129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9001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37"/>
          <a:stretch>
            <a:fillRect/>
          </a:stretch>
        </p:blipFill>
        <p:spPr>
          <a:xfrm>
            <a:off x="335280" y="374015"/>
            <a:ext cx="2264410" cy="235204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974491" y="3399581"/>
            <a:ext cx="9064487" cy="874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014328" y="3399699"/>
            <a:ext cx="8984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2385" algn="ctr">
              <a:spcAft>
                <a:spcPts val="0"/>
              </a:spcAft>
            </a:pP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TITULO</a:t>
            </a:r>
            <a:endParaRPr lang="pt-B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3826" y="4965343"/>
            <a:ext cx="8772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Aluno(a):</a:t>
            </a:r>
            <a:endParaRPr lang="pt-B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Orientador(a):</a:t>
            </a:r>
            <a:endParaRPr lang="pt-B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486400" y="6018114"/>
            <a:ext cx="208059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Teresina, </a:t>
            </a:r>
            <a:r>
              <a:rPr lang="pt-B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pt-BR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3520" y="1132205"/>
            <a:ext cx="2310130" cy="1320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Imagem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445" y="558800"/>
            <a:ext cx="4309745" cy="246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34109" y="554993"/>
            <a:ext cx="3592001" cy="2220853"/>
            <a:chOff x="6390042" y="1271993"/>
            <a:chExt cx="3093624" cy="2220853"/>
          </a:xfrm>
        </p:grpSpPr>
        <p:sp>
          <p:nvSpPr>
            <p:cNvPr id="47" name="TextBox 46"/>
            <p:cNvSpPr txBox="1"/>
            <p:nvPr/>
          </p:nvSpPr>
          <p:spPr>
            <a:xfrm>
              <a:off x="6466287" y="1271993"/>
              <a:ext cx="2571327" cy="830997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Pesquisa</a:t>
              </a:r>
              <a:r>
                <a:rPr lang="en-US" sz="2400" b="1" dirty="0"/>
                <a:t> documental</a:t>
              </a:r>
              <a:endParaRPr lang="en-US" sz="2400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90042" y="2169407"/>
              <a:ext cx="309362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INSTITUIÇÃO 1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INSTITUIÇÃO 2</a:t>
              </a:r>
              <a:endPara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INSTITUIÇÃO 3</a:t>
              </a:r>
              <a:endPara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11237" y="1454727"/>
            <a:ext cx="7007840" cy="4176297"/>
            <a:chOff x="379810" y="1540274"/>
            <a:chExt cx="7849790" cy="4678054"/>
          </a:xfrm>
        </p:grpSpPr>
        <p:grpSp>
          <p:nvGrpSpPr>
            <p:cNvPr id="87" name="Group 86"/>
            <p:cNvGrpSpPr/>
            <p:nvPr/>
          </p:nvGrpSpPr>
          <p:grpSpPr>
            <a:xfrm>
              <a:off x="395329" y="1540274"/>
              <a:ext cx="7834271" cy="4678054"/>
              <a:chOff x="61934" y="1037823"/>
              <a:chExt cx="8460520" cy="5052004"/>
            </a:xfrm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grpSpPr>
          <p:grpSp>
            <p:nvGrpSpPr>
              <p:cNvPr id="96" name="Group 95"/>
              <p:cNvGrpSpPr/>
              <p:nvPr/>
            </p:nvGrpSpPr>
            <p:grpSpPr>
              <a:xfrm>
                <a:off x="3559998" y="1037823"/>
                <a:ext cx="2552165" cy="2423744"/>
                <a:chOff x="3559998" y="1037823"/>
                <a:chExt cx="2552165" cy="2423744"/>
              </a:xfrm>
            </p:grpSpPr>
            <p:sp>
              <p:nvSpPr>
                <p:cNvPr id="107" name="Right Arrow 106"/>
                <p:cNvSpPr/>
                <p:nvPr/>
              </p:nvSpPr>
              <p:spPr>
                <a:xfrm rot="5400000">
                  <a:off x="4068439" y="2645184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8" name="Rounded Rectangle 107"/>
                <p:cNvSpPr/>
                <p:nvPr/>
              </p:nvSpPr>
              <p:spPr>
                <a:xfrm>
                  <a:off x="3559998" y="1037823"/>
                  <a:ext cx="2552165" cy="1467399"/>
                </a:xfrm>
                <a:prstGeom prst="roundRect">
                  <a:avLst>
                    <a:gd name="adj" fmla="val 10317"/>
                  </a:avLst>
                </a:prstGeom>
                <a:solidFill>
                  <a:srgbClr val="92D050"/>
                </a:soli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metal">
                  <a:bevelT w="1206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5703100" y="3861027"/>
                <a:ext cx="2819354" cy="1627566"/>
                <a:chOff x="5703100" y="3861027"/>
                <a:chExt cx="2819354" cy="1627566"/>
              </a:xfrm>
            </p:grpSpPr>
            <p:sp>
              <p:nvSpPr>
                <p:cNvPr id="105" name="Right Arrow 104"/>
                <p:cNvSpPr/>
                <p:nvPr/>
              </p:nvSpPr>
              <p:spPr>
                <a:xfrm rot="10800000">
                  <a:off x="5703100" y="4406696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6516656" y="3861027"/>
                  <a:ext cx="2005798" cy="1627566"/>
                </a:xfrm>
                <a:prstGeom prst="roundRect">
                  <a:avLst>
                    <a:gd name="adj" fmla="val 8870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61934" y="3786404"/>
                <a:ext cx="3254803" cy="1702190"/>
                <a:chOff x="61934" y="3786404"/>
                <a:chExt cx="3254803" cy="1702190"/>
              </a:xfrm>
            </p:grpSpPr>
            <p:sp>
              <p:nvSpPr>
                <p:cNvPr id="103" name="Right Arrow 102"/>
                <p:cNvSpPr/>
                <p:nvPr/>
              </p:nvSpPr>
              <p:spPr>
                <a:xfrm rot="10800000" flipH="1">
                  <a:off x="2340179" y="4406697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gradFill>
                  <a:gsLst>
                    <a:gs pos="46000">
                      <a:schemeClr val="accent1">
                        <a:lumMod val="50000"/>
                        <a:lumOff val="50000"/>
                      </a:schemeClr>
                    </a:gs>
                    <a:gs pos="69000">
                      <a:schemeClr val="accent1">
                        <a:lumMod val="75000"/>
                        <a:lumOff val="25000"/>
                      </a:schemeClr>
                    </a:gs>
                    <a:gs pos="0">
                      <a:schemeClr val="accent1">
                        <a:lumMod val="10000"/>
                        <a:lumOff val="90000"/>
                      </a:schemeClr>
                    </a:gs>
                  </a:gsLst>
                  <a:lin ang="0" scaled="1"/>
                </a:gra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 flipH="1">
                  <a:off x="61934" y="3786404"/>
                  <a:ext cx="2441248" cy="1702190"/>
                </a:xfrm>
                <a:prstGeom prst="roundRect">
                  <a:avLst>
                    <a:gd name="adj" fmla="val 8870"/>
                  </a:avLst>
                </a:prstGeom>
                <a:gradFill>
                  <a:gsLst>
                    <a:gs pos="100000">
                      <a:schemeClr val="accent1">
                        <a:lumMod val="75000"/>
                        <a:lumOff val="25000"/>
                      </a:schemeClr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100" name="Oval 99"/>
              <p:cNvSpPr/>
              <p:nvPr/>
            </p:nvSpPr>
            <p:spPr>
              <a:xfrm>
                <a:off x="3321999" y="3659247"/>
                <a:ext cx="2452339" cy="24305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>
                <a:bevelT w="120650" h="88900"/>
                <a:bevelB w="88900" h="317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79810" y="1692546"/>
              <a:ext cx="7821386" cy="3809135"/>
              <a:chOff x="45177" y="1202267"/>
              <a:chExt cx="8446602" cy="4113626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45177" y="4172188"/>
                <a:ext cx="2424522" cy="100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bibliográfica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455187" y="1202267"/>
                <a:ext cx="2455859" cy="1005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endParaRPr lang="en-US" sz="2400" b="1" dirty="0">
                  <a:latin typeface="+mj-lt"/>
                </a:endParaRPr>
              </a:p>
              <a:p>
                <a:pPr algn="ctr"/>
                <a:r>
                  <a:rPr lang="en-US" sz="2400" b="1" dirty="0">
                    <a:latin typeface="+mj-lt"/>
                  </a:rPr>
                  <a:t>documental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260820" y="4534038"/>
                <a:ext cx="2608880" cy="55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METODOLOGIA</a:t>
                </a:r>
                <a:endParaRPr lang="en-US" sz="2400" b="1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547331" y="4310649"/>
                <a:ext cx="1944448" cy="100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de campo</a:t>
                </a:r>
                <a:endParaRPr lang="en-US" sz="2400" b="1" dirty="0">
                  <a:latin typeface="+mj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946545" y="1103018"/>
            <a:ext cx="3326827" cy="1869858"/>
            <a:chOff x="6421995" y="1119665"/>
            <a:chExt cx="3326827" cy="1869858"/>
          </a:xfrm>
        </p:grpSpPr>
        <p:sp>
          <p:nvSpPr>
            <p:cNvPr id="47" name="TextBox 46"/>
            <p:cNvSpPr txBox="1"/>
            <p:nvPr/>
          </p:nvSpPr>
          <p:spPr>
            <a:xfrm>
              <a:off x="6531260" y="1119665"/>
              <a:ext cx="2694569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Pesquisa</a:t>
              </a:r>
              <a:r>
                <a:rPr lang="en-US" sz="2400" b="1" dirty="0"/>
                <a:t> de campo</a:t>
              </a:r>
              <a:endParaRPr lang="en-US" sz="2400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421995" y="1973860"/>
              <a:ext cx="33268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Questionários</a:t>
              </a:r>
              <a:endPara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Entrevistas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Registro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fotográfico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089564" y="1427018"/>
            <a:ext cx="7268651" cy="3749824"/>
            <a:chOff x="178061" y="1509235"/>
            <a:chExt cx="8141936" cy="4200343"/>
          </a:xfrm>
        </p:grpSpPr>
        <p:grpSp>
          <p:nvGrpSpPr>
            <p:cNvPr id="87" name="Group 86"/>
            <p:cNvGrpSpPr/>
            <p:nvPr/>
          </p:nvGrpSpPr>
          <p:grpSpPr>
            <a:xfrm>
              <a:off x="178061" y="1509235"/>
              <a:ext cx="8141936" cy="4152363"/>
              <a:chOff x="-172699" y="1004303"/>
              <a:chExt cx="8792776" cy="4484290"/>
            </a:xfrm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grpSpPr>
          <p:grpSp>
            <p:nvGrpSpPr>
              <p:cNvPr id="96" name="Group 95"/>
              <p:cNvGrpSpPr/>
              <p:nvPr/>
            </p:nvGrpSpPr>
            <p:grpSpPr>
              <a:xfrm>
                <a:off x="3559997" y="1004303"/>
                <a:ext cx="2216971" cy="2457262"/>
                <a:chOff x="3559997" y="1004303"/>
                <a:chExt cx="2216971" cy="2457262"/>
              </a:xfrm>
            </p:grpSpPr>
            <p:sp>
              <p:nvSpPr>
                <p:cNvPr id="107" name="Right Arrow 106"/>
                <p:cNvSpPr/>
                <p:nvPr/>
              </p:nvSpPr>
              <p:spPr>
                <a:xfrm rot="5400000">
                  <a:off x="4068439" y="2645182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gradFill>
                  <a:gsLst>
                    <a:gs pos="46000">
                      <a:schemeClr val="accent1">
                        <a:lumMod val="50000"/>
                        <a:lumOff val="50000"/>
                      </a:schemeClr>
                    </a:gs>
                    <a:gs pos="69000">
                      <a:schemeClr val="accent1">
                        <a:lumMod val="75000"/>
                        <a:lumOff val="25000"/>
                      </a:schemeClr>
                    </a:gs>
                    <a:gs pos="0">
                      <a:schemeClr val="accent1">
                        <a:lumMod val="10000"/>
                        <a:lumOff val="90000"/>
                      </a:schemeClr>
                    </a:gs>
                  </a:gsLst>
                  <a:lin ang="21594000" scaled="0"/>
                </a:gra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8" name="Rounded Rectangle 107"/>
                <p:cNvSpPr/>
                <p:nvPr/>
              </p:nvSpPr>
              <p:spPr>
                <a:xfrm>
                  <a:off x="3559997" y="1004303"/>
                  <a:ext cx="2216971" cy="1500918"/>
                </a:xfrm>
                <a:prstGeom prst="roundRect">
                  <a:avLst>
                    <a:gd name="adj" fmla="val 10317"/>
                  </a:avLst>
                </a:prstGeom>
                <a:gradFill>
                  <a:gsLst>
                    <a:gs pos="100000">
                      <a:schemeClr val="accent1">
                        <a:lumMod val="75000"/>
                        <a:lumOff val="25000"/>
                      </a:schemeClr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metal">
                  <a:bevelT w="1206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5801392" y="3861027"/>
                <a:ext cx="2818685" cy="1627566"/>
                <a:chOff x="5801392" y="3861027"/>
                <a:chExt cx="2818685" cy="1627566"/>
              </a:xfrm>
            </p:grpSpPr>
            <p:sp>
              <p:nvSpPr>
                <p:cNvPr id="105" name="Right Arrow 104"/>
                <p:cNvSpPr/>
                <p:nvPr/>
              </p:nvSpPr>
              <p:spPr>
                <a:xfrm rot="10800000">
                  <a:off x="5801392" y="4406697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6614279" y="3861027"/>
                  <a:ext cx="2005798" cy="1627566"/>
                </a:xfrm>
                <a:prstGeom prst="roundRect">
                  <a:avLst>
                    <a:gd name="adj" fmla="val 8870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-172699" y="3903719"/>
                <a:ext cx="3505339" cy="1584873"/>
                <a:chOff x="-172699" y="3903719"/>
                <a:chExt cx="3505339" cy="1584873"/>
              </a:xfrm>
            </p:grpSpPr>
            <p:sp>
              <p:nvSpPr>
                <p:cNvPr id="103" name="Right Arrow 102"/>
                <p:cNvSpPr/>
                <p:nvPr/>
              </p:nvSpPr>
              <p:spPr>
                <a:xfrm rot="10800000" flipH="1">
                  <a:off x="2356082" y="4406697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gradFill>
                  <a:gsLst>
                    <a:gs pos="46000">
                      <a:schemeClr val="accent1">
                        <a:lumMod val="50000"/>
                        <a:lumOff val="50000"/>
                      </a:schemeClr>
                    </a:gs>
                    <a:gs pos="69000">
                      <a:schemeClr val="accent1">
                        <a:lumMod val="75000"/>
                        <a:lumOff val="25000"/>
                      </a:schemeClr>
                    </a:gs>
                    <a:gs pos="0">
                      <a:schemeClr val="accent1">
                        <a:lumMod val="10000"/>
                        <a:lumOff val="90000"/>
                      </a:schemeClr>
                    </a:gs>
                  </a:gsLst>
                  <a:lin ang="0" scaled="1"/>
                </a:gra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 flipH="1">
                  <a:off x="-172699" y="3903719"/>
                  <a:ext cx="2611569" cy="1584873"/>
                </a:xfrm>
                <a:prstGeom prst="roundRect">
                  <a:avLst>
                    <a:gd name="adj" fmla="val 8870"/>
                  </a:avLst>
                </a:prstGeom>
                <a:gradFill>
                  <a:gsLst>
                    <a:gs pos="100000">
                      <a:schemeClr val="accent1">
                        <a:lumMod val="75000"/>
                        <a:lumOff val="25000"/>
                      </a:schemeClr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>
              <a:off x="317733" y="1706534"/>
              <a:ext cx="7841546" cy="4003044"/>
              <a:chOff x="-21862" y="1217373"/>
              <a:chExt cx="8468374" cy="4323036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-21862" y="4172187"/>
                <a:ext cx="2538101" cy="1005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bibliográfica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390039" y="1217373"/>
                <a:ext cx="2453969" cy="100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documental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614280" y="4088389"/>
                <a:ext cx="1832232" cy="145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de campo</a:t>
                </a:r>
                <a:endParaRPr lang="en-US" sz="2400" b="1" dirty="0">
                  <a:latin typeface="+mj-lt"/>
                </a:endParaRPr>
              </a:p>
            </p:txBody>
          </p:sp>
        </p:grpSp>
      </p:grpSp>
      <p:sp>
        <p:nvSpPr>
          <p:cNvPr id="34" name="Oval 99"/>
          <p:cNvSpPr/>
          <p:nvPr/>
        </p:nvSpPr>
        <p:spPr>
          <a:xfrm>
            <a:off x="5978497" y="3621758"/>
            <a:ext cx="2027254" cy="200926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TextBox 91"/>
          <p:cNvSpPr txBox="1"/>
          <p:nvPr/>
        </p:nvSpPr>
        <p:spPr>
          <a:xfrm>
            <a:off x="5927922" y="4344914"/>
            <a:ext cx="215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METODOLOGIA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24744"/>
          </a:xfrm>
        </p:spPr>
        <p:txBody>
          <a:bodyPr/>
          <a:lstStyle/>
          <a:p>
            <a:pPr algn="l"/>
            <a:r>
              <a:rPr lang="pt-BR" sz="2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CRONOGRAMA</a:t>
            </a:r>
            <a:endParaRPr lang="pt-BR" sz="2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15413" y="1124744"/>
          <a:ext cx="10657184" cy="5040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013"/>
                <a:gridCol w="5329171"/>
              </a:tblGrid>
              <a:tr h="381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AÇÕES 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METODOLÓGICAS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PERÍODO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28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Elaboração do pré-projeto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Outubro de 2015 e Janeiro de 2016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43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Revisão e apresentação do pré-projeto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Janeiro e Fevereiro de 2016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747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Elaboração da Fundamentação Teórica do Trabalho de Conclusão de Curso (TCC)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Dezembro de 2015 e Fevereiro de 2016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747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Realização da atividade de campo/ Levantamento de fotografias da área de estudo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Novembro de 2015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55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Leitura de bibliografia específica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Janeiro a Abril de 2016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600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Elaboração da parte específica do Trabalho de Conclusão de Curso (TCC)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Fevereiro a Maio de 2016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585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Produção do Trabalho de Conclusão de Curso (TCC)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Dezembro de 2015 a Maio de 2016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6058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Revisão do Trabalho de Conclusão de Curso (TCC)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Junho de 2016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43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do TCC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Julho 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2016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4294967295"/>
          </p:nvPr>
        </p:nvGraphicFramePr>
        <p:xfrm>
          <a:off x="442313" y="312975"/>
          <a:ext cx="109728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" name="Retângulo de cantos arredondados 13"/>
          <p:cNvSpPr/>
          <p:nvPr/>
        </p:nvSpPr>
        <p:spPr>
          <a:xfrm>
            <a:off x="6322353" y="4531181"/>
            <a:ext cx="23042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  (ano)</a:t>
            </a: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350062" y="5539292"/>
            <a:ext cx="2304256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  (ano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0" name="Seta para baixo 19"/>
          <p:cNvSpPr/>
          <p:nvPr/>
        </p:nvSpPr>
        <p:spPr>
          <a:xfrm>
            <a:off x="7432918" y="4204143"/>
            <a:ext cx="187082" cy="284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>
            <a:off x="9846379" y="4275974"/>
            <a:ext cx="225876" cy="199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8973407" y="4508942"/>
            <a:ext cx="2304256" cy="4903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  (ano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9014970" y="5503377"/>
            <a:ext cx="23042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  (ano)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92"/>
          <p:cNvSpPr>
            <a:spLocks noChangeArrowheads="1"/>
          </p:cNvSpPr>
          <p:nvPr/>
        </p:nvSpPr>
        <p:spPr bwMode="auto">
          <a:xfrm rot="5400000" flipH="1">
            <a:off x="4253618" y="-2644697"/>
            <a:ext cx="751495" cy="67094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57"/>
          <p:cNvSpPr txBox="1"/>
          <p:nvPr/>
        </p:nvSpPr>
        <p:spPr>
          <a:xfrm>
            <a:off x="1245792" y="433744"/>
            <a:ext cx="5319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REFERENCIAL TEÓRICO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92"/>
          <p:cNvSpPr>
            <a:spLocks noChangeArrowheads="1"/>
          </p:cNvSpPr>
          <p:nvPr/>
        </p:nvSpPr>
        <p:spPr bwMode="auto">
          <a:xfrm rot="16200000" flipH="1">
            <a:off x="454474" y="268533"/>
            <a:ext cx="751497" cy="8276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eta para baixo 28"/>
          <p:cNvSpPr/>
          <p:nvPr/>
        </p:nvSpPr>
        <p:spPr>
          <a:xfrm>
            <a:off x="9957215" y="5148811"/>
            <a:ext cx="225876" cy="199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baixo 29"/>
          <p:cNvSpPr/>
          <p:nvPr/>
        </p:nvSpPr>
        <p:spPr>
          <a:xfrm>
            <a:off x="7435688" y="5176519"/>
            <a:ext cx="225876" cy="199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baixo 30"/>
          <p:cNvSpPr/>
          <p:nvPr/>
        </p:nvSpPr>
        <p:spPr>
          <a:xfrm>
            <a:off x="4401542" y="4760883"/>
            <a:ext cx="225876" cy="199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baixo 31"/>
          <p:cNvSpPr/>
          <p:nvPr/>
        </p:nvSpPr>
        <p:spPr>
          <a:xfrm>
            <a:off x="4447309" y="3422073"/>
            <a:ext cx="249383" cy="263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baixo 32"/>
          <p:cNvSpPr/>
          <p:nvPr/>
        </p:nvSpPr>
        <p:spPr>
          <a:xfrm>
            <a:off x="1686051" y="3458555"/>
            <a:ext cx="225876" cy="199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baixo 33"/>
          <p:cNvSpPr/>
          <p:nvPr/>
        </p:nvSpPr>
        <p:spPr>
          <a:xfrm>
            <a:off x="1644488" y="4816301"/>
            <a:ext cx="225876" cy="199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para baixo 34"/>
          <p:cNvSpPr/>
          <p:nvPr/>
        </p:nvSpPr>
        <p:spPr>
          <a:xfrm>
            <a:off x="7255579" y="3361573"/>
            <a:ext cx="225876" cy="199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2"/>
          <p:cNvSpPr>
            <a:spLocks noChangeArrowheads="1"/>
          </p:cNvSpPr>
          <p:nvPr/>
        </p:nvSpPr>
        <p:spPr bwMode="auto">
          <a:xfrm rot="16200000" flipH="1">
            <a:off x="2588074" y="226970"/>
            <a:ext cx="751497" cy="8276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92"/>
          <p:cNvSpPr>
            <a:spLocks noChangeArrowheads="1"/>
          </p:cNvSpPr>
          <p:nvPr/>
        </p:nvSpPr>
        <p:spPr bwMode="auto">
          <a:xfrm rot="5400000" flipH="1">
            <a:off x="6356979" y="-2713967"/>
            <a:ext cx="751495" cy="67094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7"/>
          <p:cNvSpPr txBox="1"/>
          <p:nvPr/>
        </p:nvSpPr>
        <p:spPr>
          <a:xfrm>
            <a:off x="3684193" y="350617"/>
            <a:ext cx="5319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REFERENCIAL TEÓRICO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51788" y="1194163"/>
          <a:ext cx="11714924" cy="420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725"/>
                <a:gridCol w="2968487"/>
                <a:gridCol w="5870712"/>
              </a:tblGrid>
              <a:tr h="459534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 ABORDADO</a:t>
                      </a:r>
                      <a:endParaRPr lang="pt-B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AUTORES</a:t>
                      </a:r>
                      <a:endParaRPr lang="pt-B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CONCEITOS/PALAVRAS-CHAVE</a:t>
                      </a:r>
                      <a:endParaRPr lang="pt-B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2311">
                <a:tc>
                  <a:txBody>
                    <a:bodyPr/>
                    <a:lstStyle/>
                    <a:p>
                      <a:pPr algn="ctr"/>
                      <a:endParaRPr lang="pt-BR" sz="19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7437">
                <a:tc>
                  <a:txBody>
                    <a:bodyPr/>
                    <a:lstStyle/>
                    <a:p>
                      <a:pPr algn="ctr"/>
                      <a:endParaRPr lang="pt-BR" sz="19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3943">
                <a:tc>
                  <a:txBody>
                    <a:bodyPr/>
                    <a:lstStyle/>
                    <a:p>
                      <a:pPr algn="ctr"/>
                      <a:endParaRPr lang="pt-BR" sz="19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3614">
                <a:tc>
                  <a:txBody>
                    <a:bodyPr/>
                    <a:lstStyle/>
                    <a:p>
                      <a:pPr algn="ctr"/>
                      <a:endParaRPr lang="pt-BR" sz="19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1076">
                <a:tc>
                  <a:txBody>
                    <a:bodyPr/>
                    <a:lstStyle/>
                    <a:p>
                      <a:pPr algn="ctr"/>
                      <a:endParaRPr lang="pt-BR" sz="19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2"/>
          <p:cNvSpPr>
            <a:spLocks noChangeArrowheads="1"/>
          </p:cNvSpPr>
          <p:nvPr/>
        </p:nvSpPr>
        <p:spPr bwMode="auto">
          <a:xfrm rot="16200000" flipH="1">
            <a:off x="2505703" y="107740"/>
            <a:ext cx="730709" cy="8276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92"/>
          <p:cNvSpPr>
            <a:spLocks noChangeArrowheads="1"/>
          </p:cNvSpPr>
          <p:nvPr/>
        </p:nvSpPr>
        <p:spPr bwMode="auto">
          <a:xfrm rot="5400000" flipH="1">
            <a:off x="6274432" y="-2833726"/>
            <a:ext cx="730708" cy="671054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69"/>
          <p:cNvSpPr txBox="1"/>
          <p:nvPr/>
        </p:nvSpPr>
        <p:spPr>
          <a:xfrm>
            <a:off x="3787241" y="266237"/>
            <a:ext cx="5570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CARACTERIZAÇÃO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XXXXX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63" y="1745673"/>
            <a:ext cx="4918364" cy="38792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4146087" y="5822162"/>
            <a:ext cx="5295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800"/>
              </a:spcAft>
              <a:tabLst>
                <a:tab pos="450215" algn="l"/>
              </a:tabLst>
            </a:pPr>
            <a:r>
              <a:rPr lang="pt-BR" sz="1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IBGE (2010); Organização: </a:t>
            </a: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Erika Maria da Silva Sousa (2017); Karoline Veloso</a:t>
            </a:r>
            <a:r>
              <a:rPr lang="pt-BR" sz="1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Ribeiro. (2017).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57042" y="1089271"/>
            <a:ext cx="52845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pt-BR" dirty="0">
                <a:solidFill>
                  <a:srgbClr val="231F20"/>
                </a:solidFill>
                <a:latin typeface="ArialMT"/>
                <a:ea typeface="Times New Roman" panose="02020603050405020304" pitchFamily="18" charset="0"/>
              </a:rPr>
              <a:t>Mapa 1 – Localização geográfica de Teresina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2"/>
          <p:cNvSpPr>
            <a:spLocks noChangeArrowheads="1"/>
          </p:cNvSpPr>
          <p:nvPr/>
        </p:nvSpPr>
        <p:spPr bwMode="auto">
          <a:xfrm rot="5400000" flipH="1">
            <a:off x="5974021" y="-2704758"/>
            <a:ext cx="801794" cy="67094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112"/>
          <p:cNvSpPr/>
          <p:nvPr/>
        </p:nvSpPr>
        <p:spPr>
          <a:xfrm>
            <a:off x="2406191" y="276831"/>
            <a:ext cx="74812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81"/>
          <p:cNvSpPr txBox="1"/>
          <p:nvPr/>
        </p:nvSpPr>
        <p:spPr>
          <a:xfrm>
            <a:off x="3287029" y="291665"/>
            <a:ext cx="617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CARACTERIZAÇÃO XXXXX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1" y="1801091"/>
            <a:ext cx="5223165" cy="3685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2911097" y="1202279"/>
            <a:ext cx="76730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Mapa 2 – Localização da zona Sudeste e dos bairros Itararé e Parque Ideal.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073236" y="5628198"/>
            <a:ext cx="5295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800"/>
              </a:spcAft>
              <a:tabLst>
                <a:tab pos="450215" algn="l"/>
              </a:tabLst>
            </a:pPr>
            <a:r>
              <a:rPr lang="pt-BR" sz="1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IBGE (2010); Organização: </a:t>
            </a: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Erika Maria da Silva Sousa (2017); Karoline Veloso</a:t>
            </a:r>
            <a:r>
              <a:rPr lang="pt-BR" sz="1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Ribeiro. (2017).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92"/>
          <p:cNvSpPr>
            <a:spLocks noChangeArrowheads="1"/>
          </p:cNvSpPr>
          <p:nvPr/>
        </p:nvSpPr>
        <p:spPr bwMode="auto">
          <a:xfrm rot="16200000" flipH="1">
            <a:off x="2519558" y="177013"/>
            <a:ext cx="730709" cy="8276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Chart 102"/>
          <p:cNvGraphicFramePr/>
          <p:nvPr/>
        </p:nvGraphicFramePr>
        <p:xfrm>
          <a:off x="5469193" y="2416707"/>
          <a:ext cx="5238689" cy="367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8" name="Rectangle 57"/>
          <p:cNvSpPr/>
          <p:nvPr/>
        </p:nvSpPr>
        <p:spPr>
          <a:xfrm>
            <a:off x="2245267" y="3130661"/>
            <a:ext cx="2787970" cy="2024435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2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ound Same Side Corner Rectangle 185"/>
          <p:cNvSpPr/>
          <p:nvPr/>
        </p:nvSpPr>
        <p:spPr>
          <a:xfrm>
            <a:off x="2246159" y="2841131"/>
            <a:ext cx="2787078" cy="533369"/>
          </a:xfrm>
          <a:prstGeom prst="round2SameRect">
            <a:avLst>
              <a:gd name="adj1" fmla="val 38667"/>
              <a:gd name="adj2" fmla="val 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/>
              </a:gs>
              <a:gs pos="100000">
                <a:schemeClr val="accent6"/>
              </a:gs>
            </a:gsLst>
            <a:lin ang="5400000" scaled="1"/>
            <a:tileRect/>
          </a:gra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605554" y="4343001"/>
            <a:ext cx="2291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D4D4D"/>
                </a:solidFill>
              </a:rPr>
              <a:t> </a:t>
            </a:r>
            <a:r>
              <a:rPr lang="en-US" sz="1200" dirty="0" err="1" smtClean="0">
                <a:solidFill>
                  <a:srgbClr val="4D4D4D"/>
                </a:solidFill>
              </a:rPr>
              <a:t>xxxxxxxxxxxxxx</a:t>
            </a:r>
            <a:endParaRPr lang="en-US" sz="1200" dirty="0">
              <a:solidFill>
                <a:srgbClr val="4D4D4D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8860093" y="1943977"/>
            <a:ext cx="968072" cy="1263136"/>
          </a:xfrm>
          <a:prstGeom prst="straightConnector1">
            <a:avLst/>
          </a:prstGeom>
          <a:ln w="1397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274308" y="2934625"/>
            <a:ext cx="274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cs typeface="Arial" panose="020B0604020202020204" pitchFamily="34" charset="0"/>
              </a:rPr>
              <a:t>Legenda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2625235" y="3991992"/>
            <a:ext cx="2291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4D4D4D"/>
                </a:solidFill>
              </a:rPr>
              <a:t>xxxxxxxxxxxxx</a:t>
            </a:r>
            <a:endParaRPr lang="en-US" sz="1200" dirty="0">
              <a:solidFill>
                <a:srgbClr val="4D4D4D"/>
              </a:solidFill>
            </a:endParaRPr>
          </a:p>
        </p:txBody>
      </p:sp>
      <p:grpSp>
        <p:nvGrpSpPr>
          <p:cNvPr id="110" name="Group 75"/>
          <p:cNvGrpSpPr/>
          <p:nvPr/>
        </p:nvGrpSpPr>
        <p:grpSpPr>
          <a:xfrm>
            <a:off x="9497428" y="1532147"/>
            <a:ext cx="678165" cy="678165"/>
            <a:chOff x="7786710" y="1571612"/>
            <a:chExt cx="713858" cy="713858"/>
          </a:xfrm>
        </p:grpSpPr>
        <p:sp>
          <p:nvSpPr>
            <p:cNvPr id="111" name="Oval 73"/>
            <p:cNvSpPr/>
            <p:nvPr/>
          </p:nvSpPr>
          <p:spPr>
            <a:xfrm>
              <a:off x="7786710" y="1571612"/>
              <a:ext cx="713858" cy="7138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2" name="Oval 74"/>
            <p:cNvSpPr>
              <a:spLocks noChangeArrowheads="1"/>
            </p:cNvSpPr>
            <p:nvPr/>
          </p:nvSpPr>
          <p:spPr bwMode="auto">
            <a:xfrm>
              <a:off x="7869800" y="1597361"/>
              <a:ext cx="540802" cy="38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9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2618472" y="3670562"/>
            <a:ext cx="2291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D4D4D"/>
                </a:solidFill>
              </a:rPr>
              <a:t> </a:t>
            </a:r>
            <a:r>
              <a:rPr lang="en-US" sz="1200" dirty="0" err="1" smtClean="0">
                <a:solidFill>
                  <a:srgbClr val="4D4D4D"/>
                </a:solidFill>
              </a:rPr>
              <a:t>xxxxxxxxxx</a:t>
            </a:r>
            <a:endParaRPr lang="en-US" sz="1200" dirty="0">
              <a:solidFill>
                <a:srgbClr val="4D4D4D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129075" y="4620075"/>
            <a:ext cx="1014582" cy="1118220"/>
          </a:xfrm>
          <a:prstGeom prst="straightConnector1">
            <a:avLst/>
          </a:prstGeom>
          <a:ln w="1397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>
            <a:off x="7665271" y="1795801"/>
            <a:ext cx="1512438" cy="578221"/>
          </a:xfrm>
          <a:prstGeom prst="bentConnector3">
            <a:avLst/>
          </a:prstGeom>
          <a:ln w="1397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61"/>
          <p:cNvGrpSpPr/>
          <p:nvPr/>
        </p:nvGrpSpPr>
        <p:grpSpPr>
          <a:xfrm>
            <a:off x="8397381" y="853982"/>
            <a:ext cx="678165" cy="678165"/>
            <a:chOff x="8015834" y="3910016"/>
            <a:chExt cx="713858" cy="713858"/>
          </a:xfrm>
        </p:grpSpPr>
        <p:sp>
          <p:nvSpPr>
            <p:cNvPr id="115" name="Oval 53"/>
            <p:cNvSpPr/>
            <p:nvPr/>
          </p:nvSpPr>
          <p:spPr>
            <a:xfrm>
              <a:off x="8015834" y="3910016"/>
              <a:ext cx="713858" cy="713858"/>
            </a:xfrm>
            <a:prstGeom prst="ellipse">
              <a:avLst/>
            </a:prstGeom>
            <a:solidFill>
              <a:srgbClr val="9E5ECE"/>
            </a:solidFill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6" name="Oval 54"/>
            <p:cNvSpPr>
              <a:spLocks noChangeArrowheads="1"/>
            </p:cNvSpPr>
            <p:nvPr/>
          </p:nvSpPr>
          <p:spPr bwMode="auto">
            <a:xfrm>
              <a:off x="8117974" y="3935765"/>
              <a:ext cx="540802" cy="38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9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9347486" y="1676270"/>
            <a:ext cx="103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0,0%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8268185" y="999860"/>
            <a:ext cx="103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0,0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9839777" y="5421689"/>
            <a:ext cx="678165" cy="678165"/>
            <a:chOff x="1631390" y="6144142"/>
            <a:chExt cx="713858" cy="713858"/>
          </a:xfrm>
        </p:grpSpPr>
        <p:sp>
          <p:nvSpPr>
            <p:cNvPr id="66" name="Oval 65"/>
            <p:cNvSpPr/>
            <p:nvPr/>
          </p:nvSpPr>
          <p:spPr>
            <a:xfrm>
              <a:off x="1631390" y="6144142"/>
              <a:ext cx="713858" cy="713858"/>
            </a:xfrm>
            <a:prstGeom prst="ellipse">
              <a:avLst/>
            </a:prstGeom>
            <a:solidFill>
              <a:srgbClr val="033BED"/>
            </a:solidFill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1714480" y="6169891"/>
              <a:ext cx="540802" cy="38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9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9658650" y="5560324"/>
            <a:ext cx="103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0,0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2377113" y="3681628"/>
            <a:ext cx="214157" cy="214157"/>
            <a:chOff x="8015834" y="3910016"/>
            <a:chExt cx="713858" cy="7138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1" name="Oval 90"/>
            <p:cNvSpPr/>
            <p:nvPr/>
          </p:nvSpPr>
          <p:spPr>
            <a:xfrm>
              <a:off x="8015834" y="3910016"/>
              <a:ext cx="713858" cy="713858"/>
            </a:xfrm>
            <a:prstGeom prst="ellipse">
              <a:avLst/>
            </a:prstGeom>
            <a:solidFill>
              <a:srgbClr val="9E5ECE"/>
            </a:solidFill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8117974" y="3935765"/>
              <a:ext cx="540802" cy="38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9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2366470" y="4015078"/>
            <a:ext cx="214157" cy="214157"/>
            <a:chOff x="7786710" y="1571612"/>
            <a:chExt cx="713858" cy="7138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7" name="Oval 96"/>
            <p:cNvSpPr/>
            <p:nvPr/>
          </p:nvSpPr>
          <p:spPr>
            <a:xfrm>
              <a:off x="7786710" y="1571612"/>
              <a:ext cx="713858" cy="7138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7869800" y="1597361"/>
              <a:ext cx="540802" cy="38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9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grpSp>
        <p:nvGrpSpPr>
          <p:cNvPr id="117" name="Group 92"/>
          <p:cNvGrpSpPr>
            <a:grpSpLocks noChangeAspect="1"/>
          </p:cNvGrpSpPr>
          <p:nvPr/>
        </p:nvGrpSpPr>
        <p:grpSpPr>
          <a:xfrm>
            <a:off x="2353218" y="4356253"/>
            <a:ext cx="214157" cy="214157"/>
            <a:chOff x="1631390" y="6144142"/>
            <a:chExt cx="713858" cy="7138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8" name="Oval 93"/>
            <p:cNvSpPr/>
            <p:nvPr/>
          </p:nvSpPr>
          <p:spPr>
            <a:xfrm>
              <a:off x="1631390" y="6144142"/>
              <a:ext cx="713858" cy="713858"/>
            </a:xfrm>
            <a:prstGeom prst="ellipse">
              <a:avLst/>
            </a:prstGeom>
            <a:solidFill>
              <a:srgbClr val="033BED"/>
            </a:solidFill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9" name="Oval 94"/>
            <p:cNvSpPr>
              <a:spLocks noChangeArrowheads="1"/>
            </p:cNvSpPr>
            <p:nvPr/>
          </p:nvSpPr>
          <p:spPr bwMode="auto">
            <a:xfrm>
              <a:off x="1714480" y="6169891"/>
              <a:ext cx="540802" cy="38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9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sp>
        <p:nvSpPr>
          <p:cNvPr id="2" name="Retângulo 1"/>
          <p:cNvSpPr/>
          <p:nvPr/>
        </p:nvSpPr>
        <p:spPr>
          <a:xfrm>
            <a:off x="1871653" y="731399"/>
            <a:ext cx="4168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Bef>
                <a:spcPts val="600"/>
              </a:spcBef>
              <a:spcAft>
                <a:spcPts val="600"/>
              </a:spcAft>
              <a:tabLst>
                <a:tab pos="27051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Gráfico 1 –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???????????????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691409" y="6200030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Aft>
                <a:spcPts val="600"/>
              </a:spcAft>
              <a:tabLst>
                <a:tab pos="27051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???? (ano).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" name="Straight Arrow Connector 104"/>
          <p:cNvCxnSpPr/>
          <p:nvPr/>
        </p:nvCxnSpPr>
        <p:spPr>
          <a:xfrm>
            <a:off x="6202017" y="2404033"/>
            <a:ext cx="876822" cy="780603"/>
          </a:xfrm>
          <a:prstGeom prst="straightConnector1">
            <a:avLst/>
          </a:prstGeom>
          <a:ln w="1397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61"/>
          <p:cNvGrpSpPr/>
          <p:nvPr/>
        </p:nvGrpSpPr>
        <p:grpSpPr>
          <a:xfrm>
            <a:off x="5722811" y="1822780"/>
            <a:ext cx="678165" cy="678165"/>
            <a:chOff x="8015834" y="3910016"/>
            <a:chExt cx="713858" cy="713858"/>
          </a:xfrm>
          <a:solidFill>
            <a:srgbClr val="00B050"/>
          </a:solidFill>
        </p:grpSpPr>
        <p:sp>
          <p:nvSpPr>
            <p:cNvPr id="38" name="Oval 53"/>
            <p:cNvSpPr/>
            <p:nvPr/>
          </p:nvSpPr>
          <p:spPr>
            <a:xfrm>
              <a:off x="8015834" y="3910016"/>
              <a:ext cx="713858" cy="713858"/>
            </a:xfrm>
            <a:prstGeom prst="ellipse">
              <a:avLst/>
            </a:prstGeom>
            <a:grpFill/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8117974" y="3935765"/>
              <a:ext cx="540802" cy="384096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sp>
        <p:nvSpPr>
          <p:cNvPr id="40" name="Rectangle 154"/>
          <p:cNvSpPr/>
          <p:nvPr/>
        </p:nvSpPr>
        <p:spPr>
          <a:xfrm>
            <a:off x="5559563" y="1980287"/>
            <a:ext cx="103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0,0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1" name="Group 92"/>
          <p:cNvGrpSpPr>
            <a:grpSpLocks noChangeAspect="1"/>
          </p:cNvGrpSpPr>
          <p:nvPr/>
        </p:nvGrpSpPr>
        <p:grpSpPr>
          <a:xfrm>
            <a:off x="2352186" y="4697428"/>
            <a:ext cx="214157" cy="214157"/>
            <a:chOff x="1631390" y="6144142"/>
            <a:chExt cx="713858" cy="7138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2" name="Oval 93"/>
            <p:cNvSpPr/>
            <p:nvPr/>
          </p:nvSpPr>
          <p:spPr>
            <a:xfrm>
              <a:off x="1631390" y="6144142"/>
              <a:ext cx="713858" cy="713858"/>
            </a:xfrm>
            <a:prstGeom prst="ellipse">
              <a:avLst/>
            </a:prstGeom>
            <a:solidFill>
              <a:srgbClr val="00B050"/>
            </a:solidFill>
            <a:ln w="158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3" name="Oval 94"/>
            <p:cNvSpPr>
              <a:spLocks noChangeArrowheads="1"/>
            </p:cNvSpPr>
            <p:nvPr/>
          </p:nvSpPr>
          <p:spPr bwMode="auto">
            <a:xfrm>
              <a:off x="1714480" y="6169891"/>
              <a:ext cx="540802" cy="38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9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sp>
        <p:nvSpPr>
          <p:cNvPr id="44" name="Rectangle 69"/>
          <p:cNvSpPr/>
          <p:nvPr/>
        </p:nvSpPr>
        <p:spPr>
          <a:xfrm>
            <a:off x="2625235" y="4639063"/>
            <a:ext cx="2291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4D4D4D"/>
                </a:solidFill>
              </a:rPr>
              <a:t>xxxxxxxxxxxxxx</a:t>
            </a:r>
            <a:endParaRPr lang="en-US" sz="12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84" y="2706991"/>
            <a:ext cx="4240697" cy="2779409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1" y="2706991"/>
            <a:ext cx="3154018" cy="277940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Retângulo 9"/>
          <p:cNvSpPr>
            <a:spLocks noChangeArrowheads="1"/>
          </p:cNvSpPr>
          <p:nvPr/>
        </p:nvSpPr>
        <p:spPr bwMode="auto">
          <a:xfrm>
            <a:off x="2358884" y="2706990"/>
            <a:ext cx="291550" cy="354261"/>
          </a:xfrm>
          <a:prstGeom prst="rect">
            <a:avLst/>
          </a:prstGeom>
          <a:solidFill>
            <a:schemeClr val="bg1"/>
          </a:solidFill>
          <a:ln w="12700">
            <a:solidFill>
              <a:srgbClr val="800C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lvl="0" indent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kumimoji="0" lang="pt-BR" altLang="pt-BR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pt-BR" altLang="pt-BR" sz="3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9"/>
          <p:cNvSpPr>
            <a:spLocks noChangeArrowheads="1"/>
          </p:cNvSpPr>
          <p:nvPr/>
        </p:nvSpPr>
        <p:spPr bwMode="auto">
          <a:xfrm>
            <a:off x="6599581" y="2706990"/>
            <a:ext cx="291550" cy="354261"/>
          </a:xfrm>
          <a:prstGeom prst="rect">
            <a:avLst/>
          </a:prstGeom>
          <a:solidFill>
            <a:schemeClr val="bg1"/>
          </a:solidFill>
          <a:ln w="12700">
            <a:solidFill>
              <a:srgbClr val="800C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lvl="0" indent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altLang="pt-BR" dirty="0">
                <a:latin typeface="Arial" panose="020B0604020202020204" pitchFamily="34" charset="0"/>
              </a:rPr>
              <a:t>B</a:t>
            </a:r>
            <a:endParaRPr kumimoji="0" lang="pt-BR" altLang="pt-BR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30573" y="1825734"/>
            <a:ext cx="7394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2 – Fotografias de estabelecimentos públicos presentes na Avenida José Francisco de Almeida Neto.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08241" y="54864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Agência do Banco do Brasil presente na Avenida; B: Posto de atendimento da AGESPISA.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Sousa (2017).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2"/>
          <p:cNvSpPr>
            <a:spLocks noChangeArrowheads="1"/>
          </p:cNvSpPr>
          <p:nvPr/>
        </p:nvSpPr>
        <p:spPr bwMode="auto">
          <a:xfrm rot="16200000" flipH="1">
            <a:off x="615759" y="858357"/>
            <a:ext cx="723739" cy="8272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92"/>
          <p:cNvSpPr>
            <a:spLocks noChangeArrowheads="1"/>
          </p:cNvSpPr>
          <p:nvPr/>
        </p:nvSpPr>
        <p:spPr bwMode="auto">
          <a:xfrm rot="5400000" flipH="1">
            <a:off x="4401897" y="-2068180"/>
            <a:ext cx="665018" cy="668559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92"/>
          <p:cNvSpPr>
            <a:spLocks noChangeArrowheads="1"/>
          </p:cNvSpPr>
          <p:nvPr/>
        </p:nvSpPr>
        <p:spPr bwMode="auto">
          <a:xfrm rot="16200000" flipH="1">
            <a:off x="574347" y="1697961"/>
            <a:ext cx="751497" cy="8276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92"/>
          <p:cNvSpPr>
            <a:spLocks noChangeArrowheads="1"/>
          </p:cNvSpPr>
          <p:nvPr/>
        </p:nvSpPr>
        <p:spPr bwMode="auto">
          <a:xfrm rot="5400000" flipH="1">
            <a:off x="4357106" y="-1242976"/>
            <a:ext cx="751495" cy="67094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92"/>
          <p:cNvSpPr>
            <a:spLocks noChangeArrowheads="1"/>
          </p:cNvSpPr>
          <p:nvPr/>
        </p:nvSpPr>
        <p:spPr bwMode="auto">
          <a:xfrm rot="16200000" flipH="1">
            <a:off x="626304" y="2508793"/>
            <a:ext cx="730709" cy="8276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92"/>
          <p:cNvSpPr>
            <a:spLocks noChangeArrowheads="1"/>
          </p:cNvSpPr>
          <p:nvPr/>
        </p:nvSpPr>
        <p:spPr bwMode="auto">
          <a:xfrm rot="5400000" flipH="1">
            <a:off x="4450451" y="-404963"/>
            <a:ext cx="730708" cy="671054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92"/>
          <p:cNvSpPr>
            <a:spLocks noChangeArrowheads="1"/>
          </p:cNvSpPr>
          <p:nvPr/>
        </p:nvSpPr>
        <p:spPr bwMode="auto">
          <a:xfrm rot="16200000" flipH="1">
            <a:off x="601807" y="3329910"/>
            <a:ext cx="807411" cy="8276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92"/>
          <p:cNvSpPr>
            <a:spLocks noChangeArrowheads="1"/>
          </p:cNvSpPr>
          <p:nvPr/>
        </p:nvSpPr>
        <p:spPr bwMode="auto">
          <a:xfrm rot="5400000" flipH="1">
            <a:off x="4428940" y="447199"/>
            <a:ext cx="801794" cy="67094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92"/>
          <p:cNvSpPr>
            <a:spLocks noChangeArrowheads="1"/>
          </p:cNvSpPr>
          <p:nvPr/>
        </p:nvSpPr>
        <p:spPr bwMode="auto">
          <a:xfrm rot="16200000" flipH="1">
            <a:off x="722091" y="4201838"/>
            <a:ext cx="678033" cy="8272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92"/>
          <p:cNvSpPr>
            <a:spLocks noChangeArrowheads="1"/>
          </p:cNvSpPr>
          <p:nvPr/>
        </p:nvSpPr>
        <p:spPr bwMode="auto">
          <a:xfrm rot="5400000" flipH="1">
            <a:off x="4453462" y="1298085"/>
            <a:ext cx="752743" cy="67094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108"/>
          <p:cNvSpPr/>
          <p:nvPr/>
        </p:nvSpPr>
        <p:spPr>
          <a:xfrm>
            <a:off x="666794" y="994732"/>
            <a:ext cx="72977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ko-KR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직사각형 109"/>
          <p:cNvSpPr/>
          <p:nvPr/>
        </p:nvSpPr>
        <p:spPr>
          <a:xfrm>
            <a:off x="667144" y="1766470"/>
            <a:ext cx="74812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110"/>
          <p:cNvSpPr/>
          <p:nvPr/>
        </p:nvSpPr>
        <p:spPr>
          <a:xfrm>
            <a:off x="651165" y="2549236"/>
            <a:ext cx="90265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직사각형 112"/>
          <p:cNvSpPr/>
          <p:nvPr/>
        </p:nvSpPr>
        <p:spPr>
          <a:xfrm>
            <a:off x="681001" y="3442643"/>
            <a:ext cx="74812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113"/>
          <p:cNvSpPr/>
          <p:nvPr/>
        </p:nvSpPr>
        <p:spPr>
          <a:xfrm>
            <a:off x="777982" y="4301509"/>
            <a:ext cx="72977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7"/>
          <p:cNvSpPr txBox="1"/>
          <p:nvPr/>
        </p:nvSpPr>
        <p:spPr>
          <a:xfrm>
            <a:off x="1550187" y="1136073"/>
            <a:ext cx="24953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57"/>
          <p:cNvSpPr txBox="1"/>
          <p:nvPr/>
        </p:nvSpPr>
        <p:spPr>
          <a:xfrm>
            <a:off x="1642756" y="1766189"/>
            <a:ext cx="6392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 E PROBLEMATIZAÇÃO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69"/>
          <p:cNvSpPr txBox="1"/>
          <p:nvPr/>
        </p:nvSpPr>
        <p:spPr>
          <a:xfrm>
            <a:off x="1644606" y="2722709"/>
            <a:ext cx="5570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81"/>
          <p:cNvSpPr txBox="1"/>
          <p:nvPr/>
        </p:nvSpPr>
        <p:spPr>
          <a:xfrm>
            <a:off x="1686529" y="3499040"/>
            <a:ext cx="617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7"/>
          <p:cNvSpPr txBox="1"/>
          <p:nvPr/>
        </p:nvSpPr>
        <p:spPr>
          <a:xfrm>
            <a:off x="1426658" y="4358648"/>
            <a:ext cx="3907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REFERENCIAL TEÓRICO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9"/>
          <p:cNvSpPr txBox="1"/>
          <p:nvPr/>
        </p:nvSpPr>
        <p:spPr>
          <a:xfrm>
            <a:off x="3178496" y="349624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ROTEIRO DE APRESENTAÇÃO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92"/>
          <p:cNvSpPr>
            <a:spLocks noChangeArrowheads="1"/>
          </p:cNvSpPr>
          <p:nvPr/>
        </p:nvSpPr>
        <p:spPr bwMode="auto">
          <a:xfrm rot="5400000" flipH="1">
            <a:off x="4504699" y="2083611"/>
            <a:ext cx="650273" cy="67094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7"/>
          <p:cNvSpPr txBox="1"/>
          <p:nvPr/>
        </p:nvSpPr>
        <p:spPr>
          <a:xfrm>
            <a:off x="1426659" y="5120650"/>
            <a:ext cx="2992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CRONOGRAMAS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92"/>
          <p:cNvSpPr>
            <a:spLocks noChangeArrowheads="1"/>
          </p:cNvSpPr>
          <p:nvPr/>
        </p:nvSpPr>
        <p:spPr bwMode="auto">
          <a:xfrm rot="16200000" flipH="1">
            <a:off x="708235" y="5005401"/>
            <a:ext cx="678033" cy="82726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113"/>
          <p:cNvSpPr/>
          <p:nvPr/>
        </p:nvSpPr>
        <p:spPr>
          <a:xfrm>
            <a:off x="764128" y="5077364"/>
            <a:ext cx="72977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92"/>
          <p:cNvSpPr>
            <a:spLocks noChangeArrowheads="1"/>
          </p:cNvSpPr>
          <p:nvPr/>
        </p:nvSpPr>
        <p:spPr bwMode="auto">
          <a:xfrm rot="5400000" flipH="1">
            <a:off x="4512908" y="2933488"/>
            <a:ext cx="609599" cy="66021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7"/>
          <p:cNvSpPr txBox="1"/>
          <p:nvPr/>
        </p:nvSpPr>
        <p:spPr>
          <a:xfrm>
            <a:off x="1218840" y="5910357"/>
            <a:ext cx="2992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92"/>
          <p:cNvSpPr>
            <a:spLocks noChangeArrowheads="1"/>
          </p:cNvSpPr>
          <p:nvPr/>
        </p:nvSpPr>
        <p:spPr bwMode="auto">
          <a:xfrm rot="16200000" flipH="1">
            <a:off x="777508" y="5767402"/>
            <a:ext cx="678033" cy="82726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직사각형 113"/>
          <p:cNvSpPr/>
          <p:nvPr/>
        </p:nvSpPr>
        <p:spPr>
          <a:xfrm>
            <a:off x="708710" y="5839363"/>
            <a:ext cx="72977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30291" y="1714086"/>
          <a:ext cx="5763122" cy="461606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457641"/>
                <a:gridCol w="2305481"/>
              </a:tblGrid>
              <a:tr h="5706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RAMO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QUANTIDADE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Alimentação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Assistência técnica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Beleza e Estética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Clínicas Odontológicas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Créditos Financeiros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Mecânica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Designer Gráfico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6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Farmácia de Manipulação</a:t>
                      </a:r>
                      <a:endParaRPr lang="pt-BR" sz="19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Fotográficos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9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507069" y="5955669"/>
            <a:ext cx="3568926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449580" algn="ctr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Pesquisa direta (2017).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32954" y="1025848"/>
            <a:ext cx="6970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Tabela 3 – Principais atividades do setor de serviços pesquisados na Avenida José Francisco de Almeida Neto.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24" y="1110529"/>
            <a:ext cx="7454950" cy="52370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2050473" y="415637"/>
            <a:ext cx="8812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Mapa 3 – Localização dos principais estabelecimentos do setor de serviços presentes na Avenida José Francisco de Almeida Neto.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468208" y="4939526"/>
            <a:ext cx="3100337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800"/>
              </a:spcAft>
              <a:tabLst>
                <a:tab pos="450215" algn="l"/>
              </a:tabLst>
            </a:pPr>
            <a:r>
              <a:rPr lang="pt-BR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IBGE (2010); Google Earth (2017); Organização: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Erika Maria da Silva Sousa (2017); Karoline Veloso</a:t>
            </a:r>
            <a:r>
              <a:rPr lang="pt-BR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Ribeiro. (2017).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346" y="235527"/>
            <a:ext cx="3089564" cy="709108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pt-BR" sz="2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CRONOGRAMA</a:t>
            </a:r>
            <a:endParaRPr lang="pt-BR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15413" y="1124744"/>
          <a:ext cx="10657184" cy="5040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013"/>
                <a:gridCol w="5329171"/>
              </a:tblGrid>
              <a:tr h="381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AÇÕES 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METODOLÓGICAS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PERÍODO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28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Elaboração do pré-projeto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43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Revisão e apresentação do pré-projeto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747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Elaboração da Fundamentação Teórica do Trabalho de Conclusão de Curso (TCC)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747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Realização da atividade de campo/ Levantamento de fotografias da área de estudo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55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Leitura de bibliografia específica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600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Elaboração da parte específica do Trabalho de Conclusão de Curso (TCC)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585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Produção do Trabalho de Conclusão de Curso (TCC)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6058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Revisão do Trabalho de Conclusão de Curso (TCC)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43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do TCC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MÊS/ANO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0330" y="1588861"/>
            <a:ext cx="10690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0910" y="645207"/>
            <a:ext cx="3456047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302277" y="1817762"/>
            <a:ext cx="432048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7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OBRIGADA</a:t>
            </a:r>
            <a:endParaRPr lang="en-US" altLang="ko-KR" sz="3735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1112" y="336780"/>
            <a:ext cx="4185279" cy="6084791"/>
            <a:chOff x="2330748" y="681143"/>
            <a:chExt cx="3851379" cy="5599348"/>
          </a:xfrm>
        </p:grpSpPr>
        <p:sp>
          <p:nvSpPr>
            <p:cNvPr id="40" name="자유형 10"/>
            <p:cNvSpPr/>
            <p:nvPr/>
          </p:nvSpPr>
          <p:spPr>
            <a:xfrm>
              <a:off x="3147743" y="68114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1" name="자유형 12"/>
            <p:cNvSpPr/>
            <p:nvPr/>
          </p:nvSpPr>
          <p:spPr>
            <a:xfrm rot="16200000">
              <a:off x="3147743" y="147218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2" name="자유형 15"/>
            <p:cNvSpPr/>
            <p:nvPr/>
          </p:nvSpPr>
          <p:spPr>
            <a:xfrm rot="5400000">
              <a:off x="2359324" y="144360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3" name="자유형 24"/>
            <p:cNvSpPr/>
            <p:nvPr/>
          </p:nvSpPr>
          <p:spPr>
            <a:xfrm>
              <a:off x="2330748" y="14462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4" name="자유형 25"/>
            <p:cNvSpPr/>
            <p:nvPr/>
          </p:nvSpPr>
          <p:spPr>
            <a:xfrm rot="5400000">
              <a:off x="2359324" y="223726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5" name="자유형 26"/>
            <p:cNvSpPr/>
            <p:nvPr/>
          </p:nvSpPr>
          <p:spPr>
            <a:xfrm rot="10800000">
              <a:off x="2359324" y="2272981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6" name="자유형 27"/>
            <p:cNvSpPr/>
            <p:nvPr/>
          </p:nvSpPr>
          <p:spPr>
            <a:xfrm>
              <a:off x="2330748" y="30690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7" name="자유형 28"/>
            <p:cNvSpPr/>
            <p:nvPr/>
          </p:nvSpPr>
          <p:spPr>
            <a:xfrm rot="10800000">
              <a:off x="2359324" y="306902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8" name="자유형 29"/>
            <p:cNvSpPr/>
            <p:nvPr/>
          </p:nvSpPr>
          <p:spPr>
            <a:xfrm>
              <a:off x="3150363" y="30404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9" name="자유형 31"/>
            <p:cNvSpPr/>
            <p:nvPr/>
          </p:nvSpPr>
          <p:spPr>
            <a:xfrm>
              <a:off x="3147743" y="383411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0" name="자유형 33"/>
            <p:cNvSpPr/>
            <p:nvPr/>
          </p:nvSpPr>
          <p:spPr>
            <a:xfrm rot="16200000">
              <a:off x="3147743" y="46251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1" name="자유형 34"/>
            <p:cNvSpPr/>
            <p:nvPr/>
          </p:nvSpPr>
          <p:spPr>
            <a:xfrm rot="5400000">
              <a:off x="2359324" y="459657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2" name="자유형 35"/>
            <p:cNvSpPr/>
            <p:nvPr/>
          </p:nvSpPr>
          <p:spPr>
            <a:xfrm>
              <a:off x="2330748" y="459919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3" name="자유형 36"/>
            <p:cNvSpPr/>
            <p:nvPr/>
          </p:nvSpPr>
          <p:spPr>
            <a:xfrm rot="5400000">
              <a:off x="2359324" y="539023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4" name="자유형 37"/>
            <p:cNvSpPr/>
            <p:nvPr/>
          </p:nvSpPr>
          <p:spPr>
            <a:xfrm rot="10800000">
              <a:off x="2359324" y="542571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55" name="그룹 42"/>
            <p:cNvGrpSpPr/>
            <p:nvPr/>
          </p:nvGrpSpPr>
          <p:grpSpPr>
            <a:xfrm>
              <a:off x="3178938" y="1472183"/>
              <a:ext cx="3003154" cy="854773"/>
              <a:chOff x="1684775" y="1924785"/>
              <a:chExt cx="3003154" cy="854773"/>
            </a:xfr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p:grpSpPr>
          <p:sp>
            <p:nvSpPr>
              <p:cNvPr id="64" name="자유형 11"/>
              <p:cNvSpPr/>
              <p:nvPr/>
            </p:nvSpPr>
            <p:spPr>
              <a:xfrm rot="10800000">
                <a:off x="1684775" y="192478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순서도: 저장 데이터 39"/>
              <p:cNvSpPr>
                <a:spLocks noChangeAspect="1"/>
              </p:cNvSpPr>
              <p:nvPr/>
            </p:nvSpPr>
            <p:spPr>
              <a:xfrm rot="10800000">
                <a:off x="2096877" y="1933861"/>
                <a:ext cx="2591052" cy="832269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56" name="그룹 43"/>
            <p:cNvGrpSpPr/>
            <p:nvPr/>
          </p:nvGrpSpPr>
          <p:grpSpPr>
            <a:xfrm>
              <a:off x="3178938" y="3043073"/>
              <a:ext cx="3003189" cy="854773"/>
              <a:chOff x="1684775" y="3495675"/>
              <a:chExt cx="3003189" cy="854773"/>
            </a:xfrm>
            <a:solidFill>
              <a:schemeClr val="bg1">
                <a:lumMod val="85000"/>
              </a:schemeClr>
            </a:solidFill>
          </p:grpSpPr>
          <p:sp>
            <p:nvSpPr>
              <p:cNvPr id="62" name="자유형 30"/>
              <p:cNvSpPr/>
              <p:nvPr/>
            </p:nvSpPr>
            <p:spPr>
              <a:xfrm rot="10800000">
                <a:off x="1684775" y="349567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순서도: 저장 데이터 40"/>
              <p:cNvSpPr/>
              <p:nvPr/>
            </p:nvSpPr>
            <p:spPr>
              <a:xfrm rot="10800000">
                <a:off x="2096911" y="3509485"/>
                <a:ext cx="2591053" cy="832267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57" name="그룹 44"/>
            <p:cNvGrpSpPr/>
            <p:nvPr/>
          </p:nvGrpSpPr>
          <p:grpSpPr>
            <a:xfrm>
              <a:off x="3178938" y="4625153"/>
              <a:ext cx="3003189" cy="854773"/>
              <a:chOff x="1684775" y="5077755"/>
              <a:chExt cx="3003189" cy="854773"/>
            </a:xfrm>
            <a:solidFill>
              <a:schemeClr val="bg1">
                <a:lumMod val="85000"/>
              </a:schemeClr>
            </a:solidFill>
          </p:grpSpPr>
          <p:sp>
            <p:nvSpPr>
              <p:cNvPr id="60" name="자유형 32"/>
              <p:cNvSpPr/>
              <p:nvPr/>
            </p:nvSpPr>
            <p:spPr>
              <a:xfrm rot="10800000">
                <a:off x="1684775" y="507775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순서도: 저장 데이터 41"/>
              <p:cNvSpPr/>
              <p:nvPr/>
            </p:nvSpPr>
            <p:spPr>
              <a:xfrm rot="10800000">
                <a:off x="2096911" y="5094185"/>
                <a:ext cx="2591053" cy="832267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5409149" y="1140003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46051" y="2899769"/>
            <a:ext cx="6074242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46048" y="4595238"/>
            <a:ext cx="6074245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직사각형 49"/>
          <p:cNvSpPr/>
          <p:nvPr/>
        </p:nvSpPr>
        <p:spPr>
          <a:xfrm>
            <a:off x="3074512" y="136641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직사각형 49"/>
          <p:cNvSpPr/>
          <p:nvPr/>
        </p:nvSpPr>
        <p:spPr>
          <a:xfrm>
            <a:off x="2497607" y="3016756"/>
            <a:ext cx="239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DELIMITAÇÃO DO TEMA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직사각형 49"/>
          <p:cNvSpPr/>
          <p:nvPr/>
        </p:nvSpPr>
        <p:spPr>
          <a:xfrm>
            <a:off x="2497607" y="4738393"/>
            <a:ext cx="239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DO TEMA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92"/>
          <p:cNvSpPr>
            <a:spLocks noChangeArrowheads="1"/>
          </p:cNvSpPr>
          <p:nvPr/>
        </p:nvSpPr>
        <p:spPr bwMode="auto">
          <a:xfrm rot="5400000" flipH="1">
            <a:off x="6423691" y="-2778070"/>
            <a:ext cx="723737" cy="67098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5204776" y="346017"/>
            <a:ext cx="262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AutoShape 92"/>
          <p:cNvSpPr>
            <a:spLocks noChangeArrowheads="1"/>
          </p:cNvSpPr>
          <p:nvPr/>
        </p:nvSpPr>
        <p:spPr bwMode="auto">
          <a:xfrm rot="16200000" flipH="1">
            <a:off x="2654786" y="163220"/>
            <a:ext cx="723739" cy="8272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37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784763" y="318655"/>
            <a:ext cx="62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entury Gothic" panose="020B0502020202020204" pitchFamily="34" charset="0"/>
              </a:rPr>
              <a:t>1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851112" y="336780"/>
            <a:ext cx="4185241" cy="6084791"/>
            <a:chOff x="2330748" y="681143"/>
            <a:chExt cx="3851344" cy="5599348"/>
          </a:xfrm>
        </p:grpSpPr>
        <p:sp>
          <p:nvSpPr>
            <p:cNvPr id="3" name="자유형 10"/>
            <p:cNvSpPr/>
            <p:nvPr/>
          </p:nvSpPr>
          <p:spPr>
            <a:xfrm>
              <a:off x="3147743" y="68114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자유형 12"/>
            <p:cNvSpPr/>
            <p:nvPr/>
          </p:nvSpPr>
          <p:spPr>
            <a:xfrm rot="16200000">
              <a:off x="3147743" y="147218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" name="자유형 15"/>
            <p:cNvSpPr/>
            <p:nvPr/>
          </p:nvSpPr>
          <p:spPr>
            <a:xfrm rot="5400000">
              <a:off x="2359324" y="144360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자유형 24"/>
            <p:cNvSpPr/>
            <p:nvPr/>
          </p:nvSpPr>
          <p:spPr>
            <a:xfrm>
              <a:off x="2330748" y="14462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자유형 25"/>
            <p:cNvSpPr/>
            <p:nvPr/>
          </p:nvSpPr>
          <p:spPr>
            <a:xfrm rot="5400000">
              <a:off x="2359324" y="223726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자유형 26"/>
            <p:cNvSpPr/>
            <p:nvPr/>
          </p:nvSpPr>
          <p:spPr>
            <a:xfrm rot="10800000">
              <a:off x="2359324" y="2272981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자유형 27"/>
            <p:cNvSpPr/>
            <p:nvPr/>
          </p:nvSpPr>
          <p:spPr>
            <a:xfrm>
              <a:off x="2330748" y="30690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자유형 28"/>
            <p:cNvSpPr/>
            <p:nvPr/>
          </p:nvSpPr>
          <p:spPr>
            <a:xfrm rot="10800000">
              <a:off x="2359324" y="306902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자유형 29"/>
            <p:cNvSpPr/>
            <p:nvPr/>
          </p:nvSpPr>
          <p:spPr>
            <a:xfrm>
              <a:off x="3150363" y="30404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자유형 31"/>
            <p:cNvSpPr/>
            <p:nvPr/>
          </p:nvSpPr>
          <p:spPr>
            <a:xfrm>
              <a:off x="3147743" y="383411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자유형 33"/>
            <p:cNvSpPr/>
            <p:nvPr/>
          </p:nvSpPr>
          <p:spPr>
            <a:xfrm rot="16200000">
              <a:off x="3147743" y="46251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자유형 34"/>
            <p:cNvSpPr/>
            <p:nvPr/>
          </p:nvSpPr>
          <p:spPr>
            <a:xfrm rot="5400000">
              <a:off x="2359324" y="459657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자유형 35"/>
            <p:cNvSpPr/>
            <p:nvPr/>
          </p:nvSpPr>
          <p:spPr>
            <a:xfrm>
              <a:off x="2330748" y="459919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자유형 36"/>
            <p:cNvSpPr/>
            <p:nvPr/>
          </p:nvSpPr>
          <p:spPr>
            <a:xfrm rot="5400000">
              <a:off x="2359324" y="539023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자유형 37"/>
            <p:cNvSpPr/>
            <p:nvPr/>
          </p:nvSpPr>
          <p:spPr>
            <a:xfrm rot="10800000">
              <a:off x="2359324" y="542571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18" name="그룹 42"/>
            <p:cNvGrpSpPr/>
            <p:nvPr/>
          </p:nvGrpSpPr>
          <p:grpSpPr>
            <a:xfrm>
              <a:off x="3178938" y="1472183"/>
              <a:ext cx="3003154" cy="854773"/>
              <a:chOff x="1684775" y="1924785"/>
              <a:chExt cx="3003154" cy="854773"/>
            </a:xfr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p:grpSpPr>
          <p:sp>
            <p:nvSpPr>
              <p:cNvPr id="25" name="자유형 11"/>
              <p:cNvSpPr/>
              <p:nvPr/>
            </p:nvSpPr>
            <p:spPr>
              <a:xfrm rot="10800000">
                <a:off x="1684775" y="192478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순서도: 저장 데이터 39"/>
              <p:cNvSpPr>
                <a:spLocks noChangeAspect="1"/>
              </p:cNvSpPr>
              <p:nvPr/>
            </p:nvSpPr>
            <p:spPr>
              <a:xfrm rot="10800000">
                <a:off x="2096877" y="1933861"/>
                <a:ext cx="2591052" cy="832269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23" name="자유형 30"/>
            <p:cNvSpPr/>
            <p:nvPr/>
          </p:nvSpPr>
          <p:spPr>
            <a:xfrm rot="10800000">
              <a:off x="3178938" y="304307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1" name="자유형 32"/>
            <p:cNvSpPr/>
            <p:nvPr/>
          </p:nvSpPr>
          <p:spPr>
            <a:xfrm rot="10800000">
              <a:off x="3178938" y="462515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9" name="직사각형 49"/>
          <p:cNvSpPr/>
          <p:nvPr/>
        </p:nvSpPr>
        <p:spPr>
          <a:xfrm>
            <a:off x="2594588" y="1354211"/>
            <a:ext cx="239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5547694" y="2179094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65"/>
          <p:cNvSpPr txBox="1"/>
          <p:nvPr/>
        </p:nvSpPr>
        <p:spPr>
          <a:xfrm>
            <a:off x="5561549" y="1292403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65"/>
          <p:cNvSpPr txBox="1"/>
          <p:nvPr/>
        </p:nvSpPr>
        <p:spPr>
          <a:xfrm>
            <a:off x="5547694" y="3079639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65"/>
          <p:cNvSpPr txBox="1"/>
          <p:nvPr/>
        </p:nvSpPr>
        <p:spPr>
          <a:xfrm>
            <a:off x="5506130" y="4035603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851112" y="336780"/>
            <a:ext cx="4870815" cy="6084791"/>
            <a:chOff x="2330748" y="681143"/>
            <a:chExt cx="3851377" cy="5599348"/>
          </a:xfrm>
        </p:grpSpPr>
        <p:sp>
          <p:nvSpPr>
            <p:cNvPr id="3" name="자유형 10"/>
            <p:cNvSpPr/>
            <p:nvPr/>
          </p:nvSpPr>
          <p:spPr>
            <a:xfrm>
              <a:off x="3147743" y="68114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자유형 12"/>
            <p:cNvSpPr/>
            <p:nvPr/>
          </p:nvSpPr>
          <p:spPr>
            <a:xfrm rot="16200000">
              <a:off x="3147743" y="147218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" name="자유형 15"/>
            <p:cNvSpPr/>
            <p:nvPr/>
          </p:nvSpPr>
          <p:spPr>
            <a:xfrm rot="5400000">
              <a:off x="2359324" y="144360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자유형 24"/>
            <p:cNvSpPr/>
            <p:nvPr/>
          </p:nvSpPr>
          <p:spPr>
            <a:xfrm>
              <a:off x="2330748" y="14462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자유형 25"/>
            <p:cNvSpPr/>
            <p:nvPr/>
          </p:nvSpPr>
          <p:spPr>
            <a:xfrm rot="5400000">
              <a:off x="2359324" y="223726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자유형 26"/>
            <p:cNvSpPr/>
            <p:nvPr/>
          </p:nvSpPr>
          <p:spPr>
            <a:xfrm rot="10800000">
              <a:off x="2359324" y="2272981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자유형 27"/>
            <p:cNvSpPr/>
            <p:nvPr/>
          </p:nvSpPr>
          <p:spPr>
            <a:xfrm>
              <a:off x="2330748" y="30690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자유형 28"/>
            <p:cNvSpPr/>
            <p:nvPr/>
          </p:nvSpPr>
          <p:spPr>
            <a:xfrm rot="10800000">
              <a:off x="2359324" y="306902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자유형 29"/>
            <p:cNvSpPr/>
            <p:nvPr/>
          </p:nvSpPr>
          <p:spPr>
            <a:xfrm>
              <a:off x="3150363" y="30404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자유형 31"/>
            <p:cNvSpPr/>
            <p:nvPr/>
          </p:nvSpPr>
          <p:spPr>
            <a:xfrm>
              <a:off x="3147743" y="383411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자유형 33"/>
            <p:cNvSpPr/>
            <p:nvPr/>
          </p:nvSpPr>
          <p:spPr>
            <a:xfrm rot="16200000">
              <a:off x="3147743" y="46251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자유형 34"/>
            <p:cNvSpPr/>
            <p:nvPr/>
          </p:nvSpPr>
          <p:spPr>
            <a:xfrm rot="5400000">
              <a:off x="2359324" y="459657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자유형 35"/>
            <p:cNvSpPr/>
            <p:nvPr/>
          </p:nvSpPr>
          <p:spPr>
            <a:xfrm>
              <a:off x="2330748" y="459919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자유형 36"/>
            <p:cNvSpPr/>
            <p:nvPr/>
          </p:nvSpPr>
          <p:spPr>
            <a:xfrm rot="5400000">
              <a:off x="2359324" y="539023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자유형 37"/>
            <p:cNvSpPr/>
            <p:nvPr/>
          </p:nvSpPr>
          <p:spPr>
            <a:xfrm rot="10800000">
              <a:off x="2359324" y="542571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18" name="그룹 42"/>
            <p:cNvGrpSpPr/>
            <p:nvPr/>
          </p:nvGrpSpPr>
          <p:grpSpPr>
            <a:xfrm>
              <a:off x="3178938" y="1472183"/>
              <a:ext cx="3003154" cy="854773"/>
              <a:chOff x="1684775" y="1924785"/>
              <a:chExt cx="3003154" cy="854773"/>
            </a:xfr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p:grpSpPr>
          <p:sp>
            <p:nvSpPr>
              <p:cNvPr id="23" name="자유형 11"/>
              <p:cNvSpPr/>
              <p:nvPr/>
            </p:nvSpPr>
            <p:spPr>
              <a:xfrm rot="10800000">
                <a:off x="1684775" y="192478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순서도: 저장 데이터 39"/>
              <p:cNvSpPr>
                <a:spLocks noChangeAspect="1"/>
              </p:cNvSpPr>
              <p:nvPr/>
            </p:nvSpPr>
            <p:spPr>
              <a:xfrm rot="10800000">
                <a:off x="2096877" y="1933861"/>
                <a:ext cx="2591052" cy="832269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19" name="자유형 30"/>
            <p:cNvSpPr/>
            <p:nvPr/>
          </p:nvSpPr>
          <p:spPr>
            <a:xfrm rot="10800000">
              <a:off x="3178938" y="304307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20" name="그룹 44"/>
            <p:cNvGrpSpPr/>
            <p:nvPr/>
          </p:nvGrpSpPr>
          <p:grpSpPr>
            <a:xfrm>
              <a:off x="3178938" y="4625153"/>
              <a:ext cx="3003187" cy="854773"/>
              <a:chOff x="1684775" y="5077755"/>
              <a:chExt cx="3003187" cy="854773"/>
            </a:xfrm>
            <a:solidFill>
              <a:schemeClr val="bg1">
                <a:lumMod val="85000"/>
              </a:schemeClr>
            </a:solidFill>
          </p:grpSpPr>
          <p:sp>
            <p:nvSpPr>
              <p:cNvPr id="21" name="자유형 32"/>
              <p:cNvSpPr/>
              <p:nvPr/>
            </p:nvSpPr>
            <p:spPr>
              <a:xfrm rot="10800000">
                <a:off x="1684775" y="507775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순서도: 저장 데이터 41"/>
              <p:cNvSpPr/>
              <p:nvPr/>
            </p:nvSpPr>
            <p:spPr>
              <a:xfrm rot="10800000">
                <a:off x="1800019" y="5094185"/>
                <a:ext cx="2887943" cy="832267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25" name="직사각형 49"/>
          <p:cNvSpPr/>
          <p:nvPr/>
        </p:nvSpPr>
        <p:spPr>
          <a:xfrm>
            <a:off x="2757055" y="1423483"/>
            <a:ext cx="3061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PROBLEMATIZAÇÃO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직사각형 49"/>
          <p:cNvSpPr/>
          <p:nvPr/>
        </p:nvSpPr>
        <p:spPr>
          <a:xfrm>
            <a:off x="2954806" y="4720865"/>
            <a:ext cx="239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HIPÓTESES DE TRABALHO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6129585" y="2650150"/>
            <a:ext cx="4912487" cy="10156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순서도: 저장 데이터 41"/>
          <p:cNvSpPr/>
          <p:nvPr/>
        </p:nvSpPr>
        <p:spPr>
          <a:xfrm rot="10800000">
            <a:off x="2346652" y="2922611"/>
            <a:ext cx="3652366" cy="904422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9" name="직사각형 49"/>
          <p:cNvSpPr/>
          <p:nvPr/>
        </p:nvSpPr>
        <p:spPr>
          <a:xfrm>
            <a:off x="3162624" y="3016756"/>
            <a:ext cx="239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QUESTÃO PROBLEMA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6268131" y="4201858"/>
            <a:ext cx="4912487" cy="10156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65"/>
          <p:cNvSpPr txBox="1"/>
          <p:nvPr/>
        </p:nvSpPr>
        <p:spPr>
          <a:xfrm>
            <a:off x="6281986" y="5337931"/>
            <a:ext cx="4912487" cy="10156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851112" y="336780"/>
            <a:ext cx="4185279" cy="6084791"/>
            <a:chOff x="2330748" y="681143"/>
            <a:chExt cx="3851379" cy="5599348"/>
          </a:xfrm>
        </p:grpSpPr>
        <p:sp>
          <p:nvSpPr>
            <p:cNvPr id="3" name="자유형 10"/>
            <p:cNvSpPr/>
            <p:nvPr/>
          </p:nvSpPr>
          <p:spPr>
            <a:xfrm>
              <a:off x="3147743" y="68114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자유형 12"/>
            <p:cNvSpPr/>
            <p:nvPr/>
          </p:nvSpPr>
          <p:spPr>
            <a:xfrm rot="16200000">
              <a:off x="3147743" y="147218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" name="자유형 15"/>
            <p:cNvSpPr/>
            <p:nvPr/>
          </p:nvSpPr>
          <p:spPr>
            <a:xfrm rot="5400000">
              <a:off x="2359324" y="144360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자유형 24"/>
            <p:cNvSpPr/>
            <p:nvPr/>
          </p:nvSpPr>
          <p:spPr>
            <a:xfrm>
              <a:off x="2330748" y="14462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자유형 25"/>
            <p:cNvSpPr/>
            <p:nvPr/>
          </p:nvSpPr>
          <p:spPr>
            <a:xfrm rot="5400000">
              <a:off x="2359324" y="223726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자유형 26"/>
            <p:cNvSpPr/>
            <p:nvPr/>
          </p:nvSpPr>
          <p:spPr>
            <a:xfrm rot="10800000">
              <a:off x="2359324" y="2272981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자유형 27"/>
            <p:cNvSpPr/>
            <p:nvPr/>
          </p:nvSpPr>
          <p:spPr>
            <a:xfrm>
              <a:off x="2330748" y="30690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자유형 28"/>
            <p:cNvSpPr/>
            <p:nvPr/>
          </p:nvSpPr>
          <p:spPr>
            <a:xfrm rot="10800000">
              <a:off x="2359324" y="306902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자유형 29"/>
            <p:cNvSpPr/>
            <p:nvPr/>
          </p:nvSpPr>
          <p:spPr>
            <a:xfrm>
              <a:off x="3150363" y="30404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자유형 31"/>
            <p:cNvSpPr/>
            <p:nvPr/>
          </p:nvSpPr>
          <p:spPr>
            <a:xfrm>
              <a:off x="3147743" y="383411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자유형 33"/>
            <p:cNvSpPr/>
            <p:nvPr/>
          </p:nvSpPr>
          <p:spPr>
            <a:xfrm rot="16200000">
              <a:off x="3147743" y="46251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자유형 34"/>
            <p:cNvSpPr/>
            <p:nvPr/>
          </p:nvSpPr>
          <p:spPr>
            <a:xfrm rot="5400000">
              <a:off x="2359324" y="459657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자유형 35"/>
            <p:cNvSpPr/>
            <p:nvPr/>
          </p:nvSpPr>
          <p:spPr>
            <a:xfrm>
              <a:off x="2330748" y="459919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자유형 36"/>
            <p:cNvSpPr/>
            <p:nvPr/>
          </p:nvSpPr>
          <p:spPr>
            <a:xfrm rot="5400000">
              <a:off x="2359324" y="539023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자유형 37"/>
            <p:cNvSpPr/>
            <p:nvPr/>
          </p:nvSpPr>
          <p:spPr>
            <a:xfrm rot="10800000">
              <a:off x="2359324" y="542571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18" name="그룹 42"/>
            <p:cNvGrpSpPr/>
            <p:nvPr/>
          </p:nvGrpSpPr>
          <p:grpSpPr>
            <a:xfrm>
              <a:off x="3178938" y="1472183"/>
              <a:ext cx="3003154" cy="854773"/>
              <a:chOff x="1684775" y="1924785"/>
              <a:chExt cx="3003154" cy="854773"/>
            </a:xfr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p:grpSpPr>
          <p:sp>
            <p:nvSpPr>
              <p:cNvPr id="25" name="자유형 11"/>
              <p:cNvSpPr/>
              <p:nvPr/>
            </p:nvSpPr>
            <p:spPr>
              <a:xfrm rot="10800000">
                <a:off x="1684775" y="192478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순서도: 저장 데이터 39"/>
              <p:cNvSpPr>
                <a:spLocks noChangeAspect="1"/>
              </p:cNvSpPr>
              <p:nvPr/>
            </p:nvSpPr>
            <p:spPr>
              <a:xfrm rot="10800000">
                <a:off x="2096877" y="1933861"/>
                <a:ext cx="2591052" cy="832269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19" name="그룹 43"/>
            <p:cNvGrpSpPr/>
            <p:nvPr/>
          </p:nvGrpSpPr>
          <p:grpSpPr>
            <a:xfrm>
              <a:off x="3178938" y="3043073"/>
              <a:ext cx="3003189" cy="854773"/>
              <a:chOff x="1684775" y="3495675"/>
              <a:chExt cx="3003189" cy="854773"/>
            </a:xfrm>
            <a:solidFill>
              <a:schemeClr val="bg1">
                <a:lumMod val="85000"/>
              </a:schemeClr>
            </a:solidFill>
          </p:grpSpPr>
          <p:sp>
            <p:nvSpPr>
              <p:cNvPr id="23" name="자유형 30"/>
              <p:cNvSpPr/>
              <p:nvPr/>
            </p:nvSpPr>
            <p:spPr>
              <a:xfrm rot="10800000">
                <a:off x="1684775" y="3495675"/>
                <a:ext cx="854773" cy="854773"/>
              </a:xfrm>
              <a:custGeom>
                <a:avLst/>
                <a:gdLst>
                  <a:gd name="connsiteX0" fmla="*/ 3485849 w 7020781"/>
                  <a:gd name="connsiteY0" fmla="*/ 7020695 h 7020781"/>
                  <a:gd name="connsiteX1" fmla="*/ 16 w 7020781"/>
                  <a:gd name="connsiteY1" fmla="*/ 3499538 h 7020781"/>
                  <a:gd name="connsiteX2" fmla="*/ 3507551 w 7020781"/>
                  <a:gd name="connsiteY2" fmla="*/ 0 h 7020781"/>
                  <a:gd name="connsiteX3" fmla="*/ 3507994 w 7020781"/>
                  <a:gd name="connsiteY3" fmla="*/ 546709 h 7020781"/>
                  <a:gd name="connsiteX4" fmla="*/ 546723 w 7020781"/>
                  <a:gd name="connsiteY4" fmla="*/ 3501229 h 7020781"/>
                  <a:gd name="connsiteX5" fmla="*/ 3489671 w 7020781"/>
                  <a:gd name="connsiteY5" fmla="*/ 6474000 h 7020781"/>
                  <a:gd name="connsiteX6" fmla="*/ 3485849 w 7020781"/>
                  <a:gd name="connsiteY6" fmla="*/ 7020695 h 70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0781" h="7020781">
                    <a:moveTo>
                      <a:pt x="3485849" y="7020695"/>
                    </a:moveTo>
                    <a:cubicBezTo>
                      <a:pt x="1552505" y="7007178"/>
                      <a:pt x="-5960" y="5432920"/>
                      <a:pt x="16" y="3499538"/>
                    </a:cubicBezTo>
                    <a:cubicBezTo>
                      <a:pt x="5993" y="1566156"/>
                      <a:pt x="1574161" y="1563"/>
                      <a:pt x="3507551" y="0"/>
                    </a:cubicBezTo>
                    <a:cubicBezTo>
                      <a:pt x="3507699" y="182236"/>
                      <a:pt x="3507846" y="364473"/>
                      <a:pt x="3507994" y="546709"/>
                    </a:cubicBezTo>
                    <a:cubicBezTo>
                      <a:pt x="1875710" y="548029"/>
                      <a:pt x="551769" y="1868952"/>
                      <a:pt x="546723" y="3501229"/>
                    </a:cubicBezTo>
                    <a:cubicBezTo>
                      <a:pt x="541677" y="5133506"/>
                      <a:pt x="1857427" y="6462589"/>
                      <a:pt x="3489671" y="6474000"/>
                    </a:cubicBezTo>
                    <a:lnTo>
                      <a:pt x="3485849" y="70206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순서도: 저장 데이터 40"/>
              <p:cNvSpPr/>
              <p:nvPr/>
            </p:nvSpPr>
            <p:spPr>
              <a:xfrm rot="10800000">
                <a:off x="2096911" y="3509485"/>
                <a:ext cx="2591053" cy="832267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21" name="자유형 32"/>
            <p:cNvSpPr/>
            <p:nvPr/>
          </p:nvSpPr>
          <p:spPr>
            <a:xfrm rot="10800000">
              <a:off x="3178938" y="462515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7" name="직사각형 49"/>
          <p:cNvSpPr/>
          <p:nvPr/>
        </p:nvSpPr>
        <p:spPr>
          <a:xfrm>
            <a:off x="2663861" y="1271084"/>
            <a:ext cx="239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직사각형 49"/>
          <p:cNvSpPr/>
          <p:nvPr/>
        </p:nvSpPr>
        <p:spPr>
          <a:xfrm>
            <a:off x="2677716" y="3002902"/>
            <a:ext cx="239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65"/>
          <p:cNvSpPr txBox="1"/>
          <p:nvPr/>
        </p:nvSpPr>
        <p:spPr>
          <a:xfrm>
            <a:off x="5561549" y="1292403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5575403" y="3855494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65"/>
          <p:cNvSpPr txBox="1"/>
          <p:nvPr/>
        </p:nvSpPr>
        <p:spPr>
          <a:xfrm>
            <a:off x="5644677" y="2954948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65"/>
          <p:cNvSpPr txBox="1"/>
          <p:nvPr/>
        </p:nvSpPr>
        <p:spPr>
          <a:xfrm>
            <a:off x="5575404" y="4756039"/>
            <a:ext cx="611114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c)XXXXXXXXXXXXXXXXXXXXXXXXXXXXXXXXXXXXXXXXXXXXXXXXXXXXXXX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4294967295"/>
          </p:nvPr>
        </p:nvGraphicFramePr>
        <p:xfrm>
          <a:off x="719403" y="1484784"/>
          <a:ext cx="10566400" cy="480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순서도: 저장 데이터 39"/>
          <p:cNvSpPr>
            <a:spLocks noChangeAspect="1"/>
          </p:cNvSpPr>
          <p:nvPr/>
        </p:nvSpPr>
        <p:spPr>
          <a:xfrm rot="10800000">
            <a:off x="782448" y="443345"/>
            <a:ext cx="6518895" cy="766796"/>
          </a:xfrm>
          <a:prstGeom prst="flowChartOnlineStorag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직사각형 49"/>
          <p:cNvSpPr/>
          <p:nvPr/>
        </p:nvSpPr>
        <p:spPr>
          <a:xfrm>
            <a:off x="1389243" y="578356"/>
            <a:ext cx="6216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en-US" altLang="ko-K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387927"/>
            <a:ext cx="10210798" cy="5336971"/>
            <a:chOff x="-82492" y="1499086"/>
            <a:chExt cx="9077910" cy="4744833"/>
          </a:xfrm>
        </p:grpSpPr>
        <p:grpSp>
          <p:nvGrpSpPr>
            <p:cNvPr id="9" name="Group 8"/>
            <p:cNvGrpSpPr/>
            <p:nvPr/>
          </p:nvGrpSpPr>
          <p:grpSpPr>
            <a:xfrm>
              <a:off x="102267" y="1499086"/>
              <a:ext cx="8893151" cy="4744833"/>
              <a:chOff x="-254551" y="993343"/>
              <a:chExt cx="9604040" cy="5124120"/>
            </a:xfrm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grpSpPr>
          <p:grpSp>
            <p:nvGrpSpPr>
              <p:cNvPr id="6" name="Group 5"/>
              <p:cNvGrpSpPr/>
              <p:nvPr/>
            </p:nvGrpSpPr>
            <p:grpSpPr>
              <a:xfrm>
                <a:off x="3559997" y="993343"/>
                <a:ext cx="3062583" cy="2468223"/>
                <a:chOff x="3559997" y="993343"/>
                <a:chExt cx="3062583" cy="2468223"/>
              </a:xfrm>
            </p:grpSpPr>
            <p:sp>
              <p:nvSpPr>
                <p:cNvPr id="18" name="Right Arrow 17"/>
                <p:cNvSpPr/>
                <p:nvPr/>
              </p:nvSpPr>
              <p:spPr>
                <a:xfrm rot="5400000">
                  <a:off x="4068439" y="2645183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3559997" y="993343"/>
                  <a:ext cx="3062583" cy="1511879"/>
                </a:xfrm>
                <a:prstGeom prst="roundRect">
                  <a:avLst>
                    <a:gd name="adj" fmla="val 10317"/>
                  </a:avLst>
                </a:prstGeom>
                <a:solidFill>
                  <a:srgbClr val="92D050"/>
                </a:soli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metal">
                  <a:bevelT w="1206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060661" y="3844396"/>
                <a:ext cx="3288828" cy="1627566"/>
                <a:chOff x="6060661" y="3844396"/>
                <a:chExt cx="3288828" cy="1627566"/>
              </a:xfrm>
            </p:grpSpPr>
            <p:sp>
              <p:nvSpPr>
                <p:cNvPr id="20" name="Right Arrow 19"/>
                <p:cNvSpPr/>
                <p:nvPr/>
              </p:nvSpPr>
              <p:spPr>
                <a:xfrm rot="10800000">
                  <a:off x="6060661" y="4344933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7031456" y="3844396"/>
                  <a:ext cx="2318033" cy="1627566"/>
                </a:xfrm>
                <a:prstGeom prst="roundRect">
                  <a:avLst>
                    <a:gd name="adj" fmla="val 8870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-254551" y="3826667"/>
                <a:ext cx="3369301" cy="1661926"/>
                <a:chOff x="-254551" y="3826667"/>
                <a:chExt cx="3369301" cy="1661926"/>
              </a:xfrm>
            </p:grpSpPr>
            <p:sp>
              <p:nvSpPr>
                <p:cNvPr id="23" name="Right Arrow 22"/>
                <p:cNvSpPr/>
                <p:nvPr/>
              </p:nvSpPr>
              <p:spPr>
                <a:xfrm rot="10800000" flipH="1">
                  <a:off x="2138192" y="4344933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gradFill>
                  <a:gsLst>
                    <a:gs pos="46000">
                      <a:schemeClr val="tx2"/>
                    </a:gs>
                    <a:gs pos="69000">
                      <a:schemeClr val="tx2">
                        <a:lumMod val="75000"/>
                      </a:schemeClr>
                    </a:gs>
                    <a:gs pos="0">
                      <a:schemeClr val="tx2">
                        <a:lumMod val="20000"/>
                        <a:lumOff val="80000"/>
                      </a:schemeClr>
                    </a:gs>
                  </a:gsLst>
                  <a:lin ang="0" scaled="1"/>
                </a:gra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 flipH="1">
                  <a:off x="-254551" y="3826667"/>
                  <a:ext cx="2398505" cy="1661926"/>
                </a:xfrm>
                <a:prstGeom prst="roundRect">
                  <a:avLst>
                    <a:gd name="adj" fmla="val 8870"/>
                  </a:avLst>
                </a:prstGeom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0">
                      <a:schemeClr val="tx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Oval 32"/>
              <p:cNvSpPr/>
              <p:nvPr/>
            </p:nvSpPr>
            <p:spPr>
              <a:xfrm>
                <a:off x="3246686" y="3584273"/>
                <a:ext cx="2682040" cy="253319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>
                <a:bevelT w="120650" h="88900"/>
                <a:bevelB w="88900" h="317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82492" y="1733854"/>
              <a:ext cx="8979373" cy="3788219"/>
              <a:chOff x="-454081" y="1246877"/>
              <a:chExt cx="9697156" cy="409103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454081" y="4200150"/>
                <a:ext cx="2559592" cy="91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>
                    <a:latin typeface="+mj-lt"/>
                  </a:rPr>
                  <a:t>Pesquisa</a:t>
                </a:r>
                <a:r>
                  <a:rPr lang="en-US" sz="2800" b="1" dirty="0">
                    <a:latin typeface="+mj-lt"/>
                  </a:rPr>
                  <a:t> </a:t>
                </a:r>
                <a:r>
                  <a:rPr lang="en-US" sz="2800" b="1" dirty="0" err="1">
                    <a:latin typeface="+mj-lt"/>
                  </a:rPr>
                  <a:t>bibliográfica</a:t>
                </a:r>
                <a:endParaRPr lang="en-US" sz="2800" b="1" dirty="0">
                  <a:latin typeface="+mj-lt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642189" y="1246877"/>
                <a:ext cx="2767559" cy="91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>
                    <a:latin typeface="+mj-lt"/>
                  </a:rPr>
                  <a:t>Pesquisa</a:t>
                </a:r>
                <a:endParaRPr lang="en-US" sz="2800" b="1" dirty="0">
                  <a:latin typeface="+mj-lt"/>
                </a:endParaRPr>
              </a:p>
              <a:p>
                <a:pPr algn="ctr"/>
                <a:r>
                  <a:rPr lang="en-US" sz="2800" b="1" dirty="0">
                    <a:latin typeface="+mj-lt"/>
                  </a:rPr>
                  <a:t>documental</a:t>
                </a:r>
                <a:endParaRPr lang="en-US" sz="2800" b="1" dirty="0">
                  <a:latin typeface="+mj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380055" y="4540616"/>
                <a:ext cx="2548670" cy="458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METODOLOGIA</a:t>
                </a:r>
                <a:endParaRPr lang="en-US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341998" y="4008156"/>
                <a:ext cx="1901077" cy="1329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>
                    <a:latin typeface="+mj-lt"/>
                  </a:rPr>
                  <a:t>Pesquisa</a:t>
                </a:r>
                <a:r>
                  <a:rPr lang="en-US" sz="2800" b="1" dirty="0">
                    <a:latin typeface="+mj-lt"/>
                  </a:rPr>
                  <a:t> de</a:t>
                </a:r>
                <a:endParaRPr lang="en-US" sz="2800" b="1" dirty="0">
                  <a:latin typeface="+mj-lt"/>
                </a:endParaRPr>
              </a:p>
              <a:p>
                <a:pPr algn="ctr"/>
                <a:r>
                  <a:rPr lang="en-US" sz="2800" b="1" dirty="0">
                    <a:latin typeface="+mj-lt"/>
                  </a:rPr>
                  <a:t>campo</a:t>
                </a:r>
                <a:endParaRPr lang="en-US" sz="2800" b="1" dirty="0">
                  <a:latin typeface="+mj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524227" y="631192"/>
            <a:ext cx="3109177" cy="3313156"/>
            <a:chOff x="6380432" y="1143000"/>
            <a:chExt cx="3109177" cy="3313156"/>
          </a:xfrm>
        </p:grpSpPr>
        <p:sp>
          <p:nvSpPr>
            <p:cNvPr id="46" name="Rounded Rectangle 45"/>
            <p:cNvSpPr/>
            <p:nvPr/>
          </p:nvSpPr>
          <p:spPr>
            <a:xfrm>
              <a:off x="6459159" y="1143000"/>
              <a:ext cx="3013081" cy="93437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2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76999" y="1158525"/>
              <a:ext cx="30126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Pesquisa bibliográfica</a:t>
              </a:r>
              <a:endParaRPr lang="pt-BR" sz="2400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80432" y="2209387"/>
              <a:ext cx="269179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Livros;</a:t>
              </a:r>
              <a:endPara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Artigos </a:t>
              </a:r>
              <a:r>
                <a:rPr lang="pt-B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científicos</a:t>
              </a:r>
              <a:endPara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Períodicos</a:t>
              </a:r>
              <a:endPara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Monografias</a:t>
              </a:r>
              <a:endPara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Dissertassões</a:t>
              </a:r>
              <a:endPara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Teses</a:t>
              </a:r>
              <a:endPara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Sites </a:t>
              </a:r>
              <a:r>
                <a:rPr lang="pt-B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especializados</a:t>
              </a:r>
              <a:endPara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52800" y="1454727"/>
            <a:ext cx="7453745" cy="3720845"/>
            <a:chOff x="209098" y="1493716"/>
            <a:chExt cx="8349268" cy="4167881"/>
          </a:xfrm>
        </p:grpSpPr>
        <p:grpSp>
          <p:nvGrpSpPr>
            <p:cNvPr id="87" name="Group 86"/>
            <p:cNvGrpSpPr/>
            <p:nvPr/>
          </p:nvGrpSpPr>
          <p:grpSpPr>
            <a:xfrm>
              <a:off x="255656" y="1493716"/>
              <a:ext cx="8302710" cy="4167881"/>
              <a:chOff x="-88901" y="987544"/>
              <a:chExt cx="8966401" cy="4501049"/>
            </a:xfrm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grpSpPr>
          <p:grpSp>
            <p:nvGrpSpPr>
              <p:cNvPr id="96" name="Group 95"/>
              <p:cNvGrpSpPr/>
              <p:nvPr/>
            </p:nvGrpSpPr>
            <p:grpSpPr>
              <a:xfrm>
                <a:off x="3559998" y="987544"/>
                <a:ext cx="2401328" cy="2474021"/>
                <a:chOff x="3559998" y="987544"/>
                <a:chExt cx="2401328" cy="2474021"/>
              </a:xfrm>
            </p:grpSpPr>
            <p:sp>
              <p:nvSpPr>
                <p:cNvPr id="107" name="Right Arrow 106"/>
                <p:cNvSpPr/>
                <p:nvPr/>
              </p:nvSpPr>
              <p:spPr>
                <a:xfrm rot="5400000">
                  <a:off x="4068439" y="2645182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8" name="Rounded Rectangle 107"/>
                <p:cNvSpPr/>
                <p:nvPr/>
              </p:nvSpPr>
              <p:spPr>
                <a:xfrm>
                  <a:off x="3559998" y="987544"/>
                  <a:ext cx="2401328" cy="1517677"/>
                </a:xfrm>
                <a:prstGeom prst="roundRect">
                  <a:avLst>
                    <a:gd name="adj" fmla="val 10317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metal">
                  <a:bevelT w="1206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5814523" y="3551767"/>
                <a:ext cx="3062977" cy="1936824"/>
                <a:chOff x="5814523" y="3551767"/>
                <a:chExt cx="3062977" cy="1936824"/>
              </a:xfrm>
            </p:grpSpPr>
            <p:sp>
              <p:nvSpPr>
                <p:cNvPr id="105" name="Right Arrow 104"/>
                <p:cNvSpPr/>
                <p:nvPr/>
              </p:nvSpPr>
              <p:spPr>
                <a:xfrm rot="10800000">
                  <a:off x="5814523" y="4398483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6687326" y="3551767"/>
                  <a:ext cx="2190174" cy="1936824"/>
                </a:xfrm>
                <a:prstGeom prst="roundRect">
                  <a:avLst>
                    <a:gd name="adj" fmla="val 8870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-88901" y="3920479"/>
                <a:ext cx="3392527" cy="1568114"/>
                <a:chOff x="-88901" y="3920479"/>
                <a:chExt cx="3392527" cy="1568114"/>
              </a:xfrm>
            </p:grpSpPr>
            <p:sp>
              <p:nvSpPr>
                <p:cNvPr id="103" name="Right Arrow 102"/>
                <p:cNvSpPr/>
                <p:nvPr/>
              </p:nvSpPr>
              <p:spPr>
                <a:xfrm rot="10800000" flipH="1">
                  <a:off x="2327068" y="4399483"/>
                  <a:ext cx="976558" cy="656208"/>
                </a:xfrm>
                <a:prstGeom prst="rightArrow">
                  <a:avLst>
                    <a:gd name="adj1" fmla="val 59675"/>
                    <a:gd name="adj2" fmla="val 50000"/>
                  </a:avLst>
                </a:prstGeom>
                <a:gradFill>
                  <a:gsLst>
                    <a:gs pos="46000">
                      <a:schemeClr val="tx2"/>
                    </a:gs>
                    <a:gs pos="69000">
                      <a:schemeClr val="tx2">
                        <a:lumMod val="75000"/>
                      </a:schemeClr>
                    </a:gs>
                    <a:gs pos="0">
                      <a:schemeClr val="tx2">
                        <a:lumMod val="20000"/>
                        <a:lumOff val="80000"/>
                      </a:schemeClr>
                    </a:gs>
                  </a:gsLst>
                  <a:lin ang="0" scaled="1"/>
                </a:gradFill>
                <a:ln>
                  <a:noFill/>
                </a:ln>
                <a:scene3d>
                  <a:camera prst="orthographicFront"/>
                  <a:lightRig rig="flat" dir="t"/>
                </a:scene3d>
                <a:sp3d prstMaterial="plastic">
                  <a:bevelT w="50800" h="50800"/>
                  <a:bevelB w="254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 flipH="1">
                  <a:off x="-88901" y="3920479"/>
                  <a:ext cx="2504347" cy="1568114"/>
                </a:xfrm>
                <a:prstGeom prst="roundRect">
                  <a:avLst>
                    <a:gd name="adj" fmla="val 8870"/>
                  </a:avLst>
                </a:prstGeom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0">
                      <a:schemeClr val="tx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  <a:scene3d>
                  <a:camera prst="orthographicFront"/>
                  <a:lightRig rig="flat" dir="t"/>
                </a:scene3d>
                <a:sp3d prstMaterial="plastic">
                  <a:bevelT w="95250" h="88900"/>
                  <a:bevelB w="88900" h="317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>
              <a:off x="209098" y="1646925"/>
              <a:ext cx="8178559" cy="3726544"/>
              <a:chOff x="-139180" y="1152999"/>
              <a:chExt cx="8832327" cy="4024431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-139180" y="4172186"/>
                <a:ext cx="2658467" cy="100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bibliográfica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539447" y="1152999"/>
                <a:ext cx="2455399" cy="100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documental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640126" y="4074128"/>
                <a:ext cx="2053021" cy="100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+mj-lt"/>
                  </a:rPr>
                  <a:t>Pesquisa</a:t>
                </a:r>
                <a:r>
                  <a:rPr lang="en-US" sz="2400" b="1" dirty="0">
                    <a:latin typeface="+mj-lt"/>
                  </a:rPr>
                  <a:t> de campo</a:t>
                </a:r>
                <a:endParaRPr lang="en-US" sz="2400" b="1" dirty="0">
                  <a:latin typeface="+mj-lt"/>
                </a:endParaRPr>
              </a:p>
            </p:txBody>
          </p:sp>
        </p:grpSp>
      </p:grpSp>
      <p:sp>
        <p:nvSpPr>
          <p:cNvPr id="34" name="Oval 99"/>
          <p:cNvSpPr/>
          <p:nvPr/>
        </p:nvSpPr>
        <p:spPr>
          <a:xfrm>
            <a:off x="6289964" y="3616036"/>
            <a:ext cx="1995054" cy="20842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TextBox 91"/>
          <p:cNvSpPr txBox="1"/>
          <p:nvPr/>
        </p:nvSpPr>
        <p:spPr>
          <a:xfrm>
            <a:off x="6149594" y="4386477"/>
            <a:ext cx="2246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METODOLO-GIA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Urban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4286</Words>
  <Application>WPS Presentation</Application>
  <PresentationFormat>Personalizar</PresentationFormat>
  <Paragraphs>351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SimSun</vt:lpstr>
      <vt:lpstr>Wingdings</vt:lpstr>
      <vt:lpstr>Georgia</vt:lpstr>
      <vt:lpstr>Wingdings 2</vt:lpstr>
      <vt:lpstr>Times New Roman</vt:lpstr>
      <vt:lpstr>Century Gothic</vt:lpstr>
      <vt:lpstr>Microsoft YaHei</vt:lpstr>
      <vt:lpstr/>
      <vt:lpstr>Arial Unicode MS</vt:lpstr>
      <vt:lpstr>Trebuchet MS</vt:lpstr>
      <vt:lpstr>Calibri</vt:lpstr>
      <vt:lpstr>Times New Roman</vt:lpstr>
      <vt:lpstr>Cambria</vt:lpstr>
      <vt:lpstr>ArialMT</vt:lpstr>
      <vt:lpstr>Segoe Print</vt:lpstr>
      <vt:lpstr>Malgun Gothic</vt:lpstr>
      <vt:lpstr>Georgia</vt:lpstr>
      <vt:lpstr>Urbano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CRONOGRAMA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CRONOGRAMA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Erika Sousa</dc:creator>
  <cp:lastModifiedBy>avaliador</cp:lastModifiedBy>
  <cp:revision>112</cp:revision>
  <dcterms:created xsi:type="dcterms:W3CDTF">2017-04-14T20:05:00Z</dcterms:created>
  <dcterms:modified xsi:type="dcterms:W3CDTF">2019-11-20T17:47:01Z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1046-11.2.0.9031</vt:lpwstr>
  </property>
</Properties>
</file>