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41" r:id="rId1"/>
  </p:sldMasterIdLst>
  <p:notesMasterIdLst>
    <p:notesMasterId r:id="rId5"/>
  </p:notesMasterIdLst>
  <p:sldIdLst>
    <p:sldId id="256" r:id="rId2"/>
    <p:sldId id="261" r:id="rId3"/>
    <p:sldId id="267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89692" autoAdjust="0"/>
  </p:normalViewPr>
  <p:slideViewPr>
    <p:cSldViewPr snapToGrid="0">
      <p:cViewPr varScale="1">
        <p:scale>
          <a:sx n="76" d="100"/>
          <a:sy n="76" d="100"/>
        </p:scale>
        <p:origin x="1392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954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9544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11668a3c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11668a3c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6f9544c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6f9544c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A0CA0-AEEB-41BE-8DA3-E255AAB61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42F2B9-88D9-4182-9556-2D30280A5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C5A935-908B-4D09-91CB-7DE20840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B787DB-8377-4453-90A3-278322BD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136F94-584E-40CE-A535-13F09C48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6383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976A3-876B-4F4E-B42E-DD912857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059E44-5B31-4A2A-9868-37173C912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CE0542-AA78-493C-945E-8CDD3F3F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A32B22-E194-48CB-A296-9974D5FA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1AE050-D223-43B4-A4E9-F03987EF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377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516A11-3B17-4B0A-AE86-C9282815A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358C96-F0B3-4B5B-B465-BBAD8E77E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A3DFE2-8273-4450-AB45-830609DC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1EB6BF-E613-4932-9BB8-6CB6A000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1503D9-C741-4CA2-A177-13EAA8A9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0352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91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7F803-84A3-49A9-BCBA-EE0A3B07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750105-4CC2-4DF7-985B-38DC59963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6A5FB6-4020-48BF-BBC2-FD25C7B3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8C2F63-7F39-42A8-B6A1-6AEA6188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54C130-44B0-4B3D-A5F1-B98CB93E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4819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9FCDC-966B-4165-9CCC-AAB7AB73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056325-F543-4DBA-BE41-E860754EB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6D0A9D-2DC1-401E-B4FE-42DCFD4B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F74418-99F8-4C85-845E-D587DC6E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46DCD1-3875-4746-AD0A-C4034C1F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7760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1EB60-8DE2-4E6E-A3E9-2084ED76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47C800-858E-4858-925C-B8FF69842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DA7538-F758-4BA1-AC73-0DAA51F52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F90DC2-C3C6-4179-8276-BF8AEE18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3C7262-9E47-4D5D-82F7-D07CBC73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30CBA2-F707-478E-A6BE-D622F576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8791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26F50-982C-477D-AC24-DEDD28E7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C1C470-7C70-49E0-A4BE-3909401C7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5A23F3-DD71-4DF4-8F47-A6ACBF999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5C318F2-B9B5-47C3-8327-819E01CB1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58B7D4A-A964-4383-960A-C1ABEFAEC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0647185-6862-484C-8E8D-B5A9ACED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AA5C73-D9B9-4683-9964-04698AB1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766CF3-4531-4FB6-B1DE-AA6058F3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6070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38F1F-F005-4383-AA99-3DF19BF2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C1CD9C3-06F4-42F1-9967-4EA5FA9F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DA7FD4-806C-4D3F-9D6C-A19D9B1C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4C2CF0-684C-4529-9914-CB7081D9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1426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B31460-7327-4D1B-BA6B-11266675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B8CCCC-92F6-4B72-99B4-A09CDADF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A66778-6BCB-46E0-A230-E8F4173E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5017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B3C20-0AF9-4CD0-9043-3B336315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4CC194-6FC8-41E0-8E32-3024293BA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121CB0-4ED9-4DBE-886A-D3B41FCA7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93836E-031E-45D4-AB93-A982DC3F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F6EDFB-A4F2-41CB-B01C-7C0EA8F9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6254A-1F50-4FBD-8517-8168B9F9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5201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65DE5-AE92-4B3E-A76D-170DE505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9486291-CA80-4DE1-8E84-300F200CB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AB2958-9820-4216-A622-2D61FCC39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B025B1-07A3-433B-A607-E4570D54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D5979D-F20F-45F5-935A-FF33C78D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BC8E8B-915E-41C5-866A-9FB1A0A9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829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A71E0A-E654-49A0-A4FD-1979ACF2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5C9D28-4993-4B77-B12C-33FB54A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5996AB-DDC2-491C-A645-307A5D98D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DDF3AD-166D-4F3D-A284-634E5F9B4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4432AF-74F3-4DC3-B54C-E3C895B47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44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pgsc@ufpi.edu.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hyperlink" Target="https://sigaa.ufpi.br/sigaa/public/programa/portal.jsf?id=9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33252" y="374758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Ministério da Educação</a:t>
            </a:r>
            <a:br>
              <a:rPr lang="pt-BR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pt-BR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Universidade Federal do Piauí</a:t>
            </a:r>
            <a:br>
              <a:rPr lang="pt-BR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pt-BR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Pró-reitoria</a:t>
            </a:r>
            <a:r>
              <a:rPr lang="pt-BR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de Ensino de Pós-graduação</a:t>
            </a:r>
            <a:br>
              <a:rPr lang="pt-BR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pt-BR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Centro de Ciências da Saúde</a:t>
            </a:r>
            <a:br>
              <a:rPr lang="pt-BR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pt-BR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Programa de Pós-graduação em Saúde e Comunidade</a:t>
            </a:r>
            <a:br>
              <a:rPr lang="pt-BR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pt-BR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Avenida Frei Serafim, 2280 - Teresina, Piauí, CEP 64000-020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Telefone: 86-3215-4647 – E-mail: ppgsc@ufpi.edu.br</a:t>
            </a:r>
            <a:endParaRPr lang="pt-BR"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59391" y="2513351"/>
            <a:ext cx="8816829" cy="837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30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Impactos da Pandemia </a:t>
            </a:r>
            <a:r>
              <a:rPr lang="pt-BR" sz="3000" b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 Sistema de Saúde</a:t>
            </a:r>
            <a:endParaRPr lang="pt-BR" sz="30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1" y="338317"/>
            <a:ext cx="1631848" cy="144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5398" y="836042"/>
            <a:ext cx="1185350" cy="8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3362446" y="4301576"/>
            <a:ext cx="2229712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Teresina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4DECC2B0-D204-46B3-B1E4-BE972E79CB3C}"/>
              </a:ext>
            </a:extLst>
          </p:cNvPr>
          <p:cNvSpPr txBox="1"/>
          <p:nvPr/>
        </p:nvSpPr>
        <p:spPr>
          <a:xfrm>
            <a:off x="3362445" y="3458737"/>
            <a:ext cx="4851251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Prof. Dr. Márcio Mascarenhas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BCBBF92-5A8B-40A6-B08C-40A82F628269}"/>
              </a:ext>
            </a:extLst>
          </p:cNvPr>
          <p:cNvSpPr/>
          <p:nvPr/>
        </p:nvSpPr>
        <p:spPr>
          <a:xfrm>
            <a:off x="6098650" y="0"/>
            <a:ext cx="3045350" cy="214685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4332" y="387147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Tópico....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89;p13">
            <a:extLst>
              <a:ext uri="{FF2B5EF4-FFF2-40B4-BE49-F238E27FC236}">
                <a16:creationId xmlns:a16="http://schemas.microsoft.com/office/drawing/2014/main" id="{98BF5B75-F3CC-4ED6-AB69-58B7B149DD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0369" y="270232"/>
            <a:ext cx="923463" cy="652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4;p17">
            <a:extLst>
              <a:ext uri="{FF2B5EF4-FFF2-40B4-BE49-F238E27FC236}">
                <a16:creationId xmlns:a16="http://schemas.microsoft.com/office/drawing/2014/main" id="{B72DFC95-421A-49A6-A798-1EA60498631B}"/>
              </a:ext>
            </a:extLst>
          </p:cNvPr>
          <p:cNvSpPr txBox="1">
            <a:spLocks/>
          </p:cNvSpPr>
          <p:nvPr/>
        </p:nvSpPr>
        <p:spPr>
          <a:xfrm>
            <a:off x="314332" y="922347"/>
            <a:ext cx="8551372" cy="3950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200"/>
              </a:spcBef>
              <a:spcAft>
                <a:spcPts val="1600"/>
              </a:spcAft>
            </a:pP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9D93854-1635-46CF-95FF-C1EB2B413F9A}"/>
              </a:ext>
            </a:extLst>
          </p:cNvPr>
          <p:cNvSpPr/>
          <p:nvPr/>
        </p:nvSpPr>
        <p:spPr>
          <a:xfrm>
            <a:off x="6098650" y="0"/>
            <a:ext cx="3045350" cy="214685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114;p17">
            <a:extLst>
              <a:ext uri="{FF2B5EF4-FFF2-40B4-BE49-F238E27FC236}">
                <a16:creationId xmlns:a16="http://schemas.microsoft.com/office/drawing/2014/main" id="{7757B4CA-07C5-9678-8D5F-33D0706F2049}"/>
              </a:ext>
            </a:extLst>
          </p:cNvPr>
          <p:cNvSpPr txBox="1">
            <a:spLocks/>
          </p:cNvSpPr>
          <p:nvPr/>
        </p:nvSpPr>
        <p:spPr>
          <a:xfrm>
            <a:off x="466732" y="1074747"/>
            <a:ext cx="8551372" cy="3950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55600" algn="just">
              <a:spcBef>
                <a:spcPts val="1200"/>
              </a:spcBef>
              <a:buSzPts val="2000"/>
              <a:buFont typeface="Arial"/>
              <a:buChar char="●"/>
            </a:pPr>
            <a:r>
              <a:rPr lang="pt-BR" sz="1800" dirty="0">
                <a:solidFill>
                  <a:schemeClr val="tx1"/>
                </a:solidFill>
              </a:rPr>
              <a:t>XXXX</a:t>
            </a:r>
          </a:p>
          <a:p>
            <a:pPr marL="457200" indent="-355600" algn="just">
              <a:spcBef>
                <a:spcPts val="1200"/>
              </a:spcBef>
              <a:buSzPts val="2000"/>
              <a:buFont typeface="Arial"/>
              <a:buChar char="●"/>
            </a:pPr>
            <a:r>
              <a:rPr lang="pt-BR" sz="1800" dirty="0">
                <a:solidFill>
                  <a:schemeClr val="tx1"/>
                </a:solidFill>
              </a:rPr>
              <a:t>XXXXX</a:t>
            </a:r>
          </a:p>
          <a:p>
            <a:pPr marL="914400" lvl="1" indent="-355600" algn="just">
              <a:spcBef>
                <a:spcPts val="1200"/>
              </a:spcBef>
              <a:buSzPts val="2000"/>
              <a:buFont typeface="Arial"/>
              <a:buChar char="●"/>
            </a:pPr>
            <a:r>
              <a:rPr lang="pt-B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55600" algn="just">
              <a:spcBef>
                <a:spcPts val="1200"/>
              </a:spcBef>
              <a:buSzPts val="2000"/>
              <a:buFont typeface="Arial"/>
              <a:buChar char="●"/>
            </a:pPr>
            <a:r>
              <a:rPr lang="pt-B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55600" algn="just">
              <a:spcBef>
                <a:spcPts val="1200"/>
              </a:spcBef>
              <a:buSzPts val="2000"/>
              <a:buFont typeface="Arial"/>
              <a:buChar char="●"/>
            </a:pPr>
            <a:r>
              <a:rPr lang="pt-BR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endParaRPr lang="pt-BR" sz="16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600"/>
              </a:spcAft>
            </a:pPr>
            <a:endParaRPr lang="pt-BR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C17EE2-CE25-4170-9227-EFE42C67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1829190"/>
            <a:ext cx="7688700" cy="5352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1"/>
          </p:nvPr>
        </p:nvSpPr>
        <p:spPr>
          <a:xfrm>
            <a:off x="729450" y="258941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PROGRAMA DE PÓS-GRADUAÇÃO EM SAÚDE E COMUNIDADE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8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Avenida Frei Serafim, 2280 - Teresina, Piauí, CEP 64000-020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Telefone: 86-3215-4647 – E-mail: </a:t>
            </a:r>
            <a:r>
              <a:rPr lang="pt-BR" sz="18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ppgsc@ufpi.edu.br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0" i="0" u="none" strike="noStrike" dirty="0">
                <a:solidFill>
                  <a:srgbClr val="7D97F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http://www.posgraduacao.ufpi.br//PPGSC</a:t>
            </a:r>
            <a:endParaRPr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89;p13">
            <a:extLst>
              <a:ext uri="{FF2B5EF4-FFF2-40B4-BE49-F238E27FC236}">
                <a16:creationId xmlns:a16="http://schemas.microsoft.com/office/drawing/2014/main" id="{5C038236-B8A7-4B45-BB66-2342FB06592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9325" y="140334"/>
            <a:ext cx="1185350" cy="8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122</Words>
  <Application>Microsoft Office PowerPoint</Application>
  <PresentationFormat>Apresentação na tela (16:9)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Calibri Light</vt:lpstr>
      <vt:lpstr>Arial</vt:lpstr>
      <vt:lpstr>Calibri</vt:lpstr>
      <vt:lpstr>Tema do Office</vt:lpstr>
      <vt:lpstr>Ministério da Educação Universidade Federal do Piauí Pró-reitoria de Ensino de Pós-graduação Centro de Ciências da Saúde Programa de Pós-graduação em Saúde e Comunidade Avenida Frei Serafim, 2280 - Teresina, Piauí, CEP 64000-020 Telefone: 86-3215-4647 – E-mail: ppgsc@ufpi.edu.br</vt:lpstr>
      <vt:lpstr>Tópico....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MINISTÉRIO DA EDUCAÇÃO UNIVERSIDADE FEDERAL DO PIAUÍ PRÓ-REITORIA DE ENSINO DE PÓS-GRADUAÇÃO CENTRO DE CIÊNCIAS DA SAÚDE PROGRAMA DE PÓS-GRADUAÇÃO EM SAÚDE E COMUNIDADE Avenida Frei Serafim, 2280 - Teresina, Piauí, CEP 64000-020 Telefone: 86-3215-4647 – E-mail: ppgsc@ufpi.edu.br</dc:title>
  <cp:lastModifiedBy>Rev</cp:lastModifiedBy>
  <cp:revision>81</cp:revision>
  <dcterms:modified xsi:type="dcterms:W3CDTF">2022-05-12T20:13:58Z</dcterms:modified>
</cp:coreProperties>
</file>